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4" r:id="rId3"/>
    <p:sldId id="263" r:id="rId4"/>
    <p:sldId id="273" r:id="rId5"/>
    <p:sldId id="265" r:id="rId6"/>
    <p:sldId id="259" r:id="rId7"/>
    <p:sldId id="268" r:id="rId8"/>
    <p:sldId id="258" r:id="rId9"/>
    <p:sldId id="278" r:id="rId10"/>
    <p:sldId id="266" r:id="rId11"/>
    <p:sldId id="260" r:id="rId12"/>
    <p:sldId id="270" r:id="rId13"/>
    <p:sldId id="272" r:id="rId14"/>
    <p:sldId id="267" r:id="rId15"/>
    <p:sldId id="276" r:id="rId16"/>
    <p:sldId id="269" r:id="rId17"/>
    <p:sldId id="271" r:id="rId18"/>
    <p:sldId id="261" r:id="rId19"/>
    <p:sldId id="262" r:id="rId20"/>
    <p:sldId id="275"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BEC1"/>
    <a:srgbClr val="000000"/>
    <a:srgbClr val="8AC542"/>
    <a:srgbClr val="006B71"/>
    <a:srgbClr val="012539"/>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57" autoAdjust="0"/>
  </p:normalViewPr>
  <p:slideViewPr>
    <p:cSldViewPr snapToGrid="0">
      <p:cViewPr varScale="1">
        <p:scale>
          <a:sx n="104" d="100"/>
          <a:sy n="104" d="100"/>
        </p:scale>
        <p:origin x="-18" y="27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gif"/><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26CB09-B1E4-488C-8A1E-AA676FDF2BEF}"/>
              </a:ext>
            </a:extLst>
          </p:cNvPr>
          <p:cNvSpPr>
            <a:spLocks noGrp="1"/>
          </p:cNvSpPr>
          <p:nvPr>
            <p:ph type="title" hasCustomPrompt="1"/>
          </p:nvPr>
        </p:nvSpPr>
        <p:spPr>
          <a:xfrm>
            <a:off x="838200" y="1016878"/>
            <a:ext cx="8714362" cy="724373"/>
          </a:xfrm>
          <a:prstGeom prst="rect">
            <a:avLst/>
          </a:prstGeom>
        </p:spPr>
        <p:txBody>
          <a:bodyPr>
            <a:normAutofit/>
          </a:bodyPr>
          <a:lstStyle>
            <a:lvl1pPr>
              <a:defRPr sz="3600" cap="all" baseline="0">
                <a:solidFill>
                  <a:schemeClr val="bg1"/>
                </a:solidFill>
              </a:defRPr>
            </a:lvl1pPr>
          </a:lstStyle>
          <a:p>
            <a:r>
              <a:rPr lang="en-US" dirty="0"/>
              <a:t>PRESENTATION TITLE ALL CAPS</a:t>
            </a:r>
          </a:p>
        </p:txBody>
      </p:sp>
      <p:sp>
        <p:nvSpPr>
          <p:cNvPr id="5" name="Text Placeholder 4">
            <a:extLst>
              <a:ext uri="{FF2B5EF4-FFF2-40B4-BE49-F238E27FC236}">
                <a16:creationId xmlns:a16="http://schemas.microsoft.com/office/drawing/2014/main" id="{5164F8B6-CB25-4A08-B7CD-36D0D94531CB}"/>
              </a:ext>
            </a:extLst>
          </p:cNvPr>
          <p:cNvSpPr>
            <a:spLocks noGrp="1"/>
          </p:cNvSpPr>
          <p:nvPr>
            <p:ph type="body" sz="quarter" idx="10" hasCustomPrompt="1"/>
          </p:nvPr>
        </p:nvSpPr>
        <p:spPr>
          <a:xfrm>
            <a:off x="838200" y="1838325"/>
            <a:ext cx="8296072" cy="656279"/>
          </a:xfrm>
          <a:prstGeom prst="rect">
            <a:avLst/>
          </a:prstGeom>
        </p:spPr>
        <p:txBody>
          <a:bodyPr>
            <a:normAutofit/>
          </a:bodyPr>
          <a:lstStyle>
            <a:lvl1pPr marL="0" indent="0">
              <a:buNone/>
              <a:defRPr sz="2000">
                <a:solidFill>
                  <a:schemeClr val="accent2"/>
                </a:solidFill>
              </a:defRPr>
            </a:lvl1pPr>
          </a:lstStyle>
          <a:p>
            <a:pPr lvl="0"/>
            <a:r>
              <a:rPr lang="en-US" dirty="0"/>
              <a:t>Subtitle Sentence Case</a:t>
            </a:r>
          </a:p>
        </p:txBody>
      </p:sp>
      <p:sp>
        <p:nvSpPr>
          <p:cNvPr id="7" name="Text Placeholder 6">
            <a:extLst>
              <a:ext uri="{FF2B5EF4-FFF2-40B4-BE49-F238E27FC236}">
                <a16:creationId xmlns:a16="http://schemas.microsoft.com/office/drawing/2014/main" id="{602A6F99-5C1D-4559-9F92-F9D525A15606}"/>
              </a:ext>
            </a:extLst>
          </p:cNvPr>
          <p:cNvSpPr>
            <a:spLocks noGrp="1"/>
          </p:cNvSpPr>
          <p:nvPr>
            <p:ph type="body" sz="quarter" idx="11" hasCustomPrompt="1"/>
          </p:nvPr>
        </p:nvSpPr>
        <p:spPr>
          <a:xfrm>
            <a:off x="838200" y="4363397"/>
            <a:ext cx="5951706" cy="1322455"/>
          </a:xfrm>
          <a:prstGeom prst="rect">
            <a:avLst/>
          </a:prstGeom>
        </p:spPr>
        <p:txBody>
          <a:bodyPr>
            <a:normAutofit/>
          </a:bodyPr>
          <a:lstStyle>
            <a:lvl1pPr marL="0" indent="0">
              <a:buNone/>
              <a:defRPr sz="1800">
                <a:solidFill>
                  <a:schemeClr val="bg1"/>
                </a:solidFill>
              </a:defRPr>
            </a:lvl1pPr>
          </a:lstStyle>
          <a:p>
            <a:pPr lvl="0"/>
            <a:r>
              <a:rPr lang="en-US" dirty="0"/>
              <a:t>Date: xx/xx/</a:t>
            </a:r>
            <a:r>
              <a:rPr lang="en-US" dirty="0" err="1"/>
              <a:t>xxxx</a:t>
            </a:r>
            <a:endParaRPr lang="en-US" dirty="0"/>
          </a:p>
          <a:p>
            <a:pPr lvl="0"/>
            <a:r>
              <a:rPr lang="en-US" dirty="0"/>
              <a:t>Presented to: Client Name</a:t>
            </a:r>
          </a:p>
          <a:p>
            <a:pPr lvl="0"/>
            <a:r>
              <a:rPr lang="en-US" dirty="0"/>
              <a:t>Presented by: Presenter Name</a:t>
            </a:r>
          </a:p>
        </p:txBody>
      </p:sp>
      <p:pic>
        <p:nvPicPr>
          <p:cNvPr id="2" name="Graphic 1">
            <a:extLst>
              <a:ext uri="{FF2B5EF4-FFF2-40B4-BE49-F238E27FC236}">
                <a16:creationId xmlns:a16="http://schemas.microsoft.com/office/drawing/2014/main" id="{C6C460A2-24F3-44FF-B1EF-B7981AC4DE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44512" y="6217511"/>
            <a:ext cx="2452777" cy="375796"/>
          </a:xfrm>
          <a:prstGeom prst="rect">
            <a:avLst/>
          </a:prstGeom>
        </p:spPr>
      </p:pic>
    </p:spTree>
    <p:extLst>
      <p:ext uri="{BB962C8B-B14F-4D97-AF65-F5344CB8AC3E}">
        <p14:creationId xmlns:p14="http://schemas.microsoft.com/office/powerpoint/2010/main" val="430303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creen Shot Sequenc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BF829-9000-4A63-833D-DB74B727B7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1032" y="6252138"/>
            <a:ext cx="1830967" cy="365125"/>
          </a:xfrm>
          <a:prstGeom prst="rect">
            <a:avLst/>
          </a:prstGeom>
        </p:spPr>
      </p:pic>
      <p:pic>
        <p:nvPicPr>
          <p:cNvPr id="21" name="Picture 20">
            <a:extLst>
              <a:ext uri="{FF2B5EF4-FFF2-40B4-BE49-F238E27FC236}">
                <a16:creationId xmlns:a16="http://schemas.microsoft.com/office/drawing/2014/main" id="{6585BA96-9B13-4E93-A023-A510DD728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
        <p:nvSpPr>
          <p:cNvPr id="4" name="Picture Placeholder 3">
            <a:extLst>
              <a:ext uri="{FF2B5EF4-FFF2-40B4-BE49-F238E27FC236}">
                <a16:creationId xmlns:a16="http://schemas.microsoft.com/office/drawing/2014/main" id="{DE02A01F-1A64-4855-B088-D7E32D627420}"/>
              </a:ext>
            </a:extLst>
          </p:cNvPr>
          <p:cNvSpPr>
            <a:spLocks noGrp="1"/>
          </p:cNvSpPr>
          <p:nvPr>
            <p:ph type="pic" sz="quarter" idx="11"/>
          </p:nvPr>
        </p:nvSpPr>
        <p:spPr>
          <a:xfrm>
            <a:off x="0" y="2405270"/>
            <a:ext cx="6096000" cy="3429000"/>
          </a:xfrm>
          <a:prstGeom prst="rect">
            <a:avLst/>
          </a:prstGeom>
        </p:spPr>
        <p:txBody>
          <a:bodyPr/>
          <a:lstStyle>
            <a:lvl1pPr marL="0" indent="0">
              <a:buNone/>
              <a:defRPr/>
            </a:lvl1pPr>
          </a:lstStyle>
          <a:p>
            <a:r>
              <a:rPr lang="en-US"/>
              <a:t>Click icon to add picture</a:t>
            </a:r>
            <a:endParaRPr lang="en-US" dirty="0"/>
          </a:p>
        </p:txBody>
      </p:sp>
      <p:sp>
        <p:nvSpPr>
          <p:cNvPr id="11" name="Picture Placeholder 3">
            <a:extLst>
              <a:ext uri="{FF2B5EF4-FFF2-40B4-BE49-F238E27FC236}">
                <a16:creationId xmlns:a16="http://schemas.microsoft.com/office/drawing/2014/main" id="{517E090B-2EF9-4A79-BB09-DE39A391E119}"/>
              </a:ext>
            </a:extLst>
          </p:cNvPr>
          <p:cNvSpPr>
            <a:spLocks noGrp="1"/>
          </p:cNvSpPr>
          <p:nvPr>
            <p:ph type="pic" sz="quarter" idx="12"/>
          </p:nvPr>
        </p:nvSpPr>
        <p:spPr>
          <a:xfrm>
            <a:off x="6096000" y="2405269"/>
            <a:ext cx="6096000" cy="3428999"/>
          </a:xfrm>
          <a:prstGeom prst="rect">
            <a:avLst/>
          </a:prstGeom>
        </p:spPr>
        <p:txBody>
          <a:bodyPr/>
          <a:lstStyle>
            <a:lvl1pPr marL="0" indent="0">
              <a:buNone/>
              <a:defRPr/>
            </a:lvl1pPr>
          </a:lstStyle>
          <a:p>
            <a:r>
              <a:rPr lang="en-US"/>
              <a:t>Click icon to add picture</a:t>
            </a:r>
            <a:endParaRPr lang="en-US" dirty="0"/>
          </a:p>
        </p:txBody>
      </p:sp>
      <p:sp>
        <p:nvSpPr>
          <p:cNvPr id="13" name="Title 15">
            <a:extLst>
              <a:ext uri="{FF2B5EF4-FFF2-40B4-BE49-F238E27FC236}">
                <a16:creationId xmlns:a16="http://schemas.microsoft.com/office/drawing/2014/main" id="{040CAA3C-A9B6-4619-9CE7-991C48DFC940}"/>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pic>
        <p:nvPicPr>
          <p:cNvPr id="10" name="Graphic 9">
            <a:extLst>
              <a:ext uri="{FF2B5EF4-FFF2-40B4-BE49-F238E27FC236}">
                <a16:creationId xmlns:a16="http://schemas.microsoft.com/office/drawing/2014/main" id="{1F7A77FC-4B9A-47B9-AAF9-1C6266421A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8250" y="6348140"/>
            <a:ext cx="1315202" cy="201506"/>
          </a:xfrm>
          <a:prstGeom prst="rect">
            <a:avLst/>
          </a:prstGeom>
        </p:spPr>
      </p:pic>
      <p:pic>
        <p:nvPicPr>
          <p:cNvPr id="12" name="Picture 2" descr="Image result for logo placeholder">
            <a:extLst>
              <a:ext uri="{FF2B5EF4-FFF2-40B4-BE49-F238E27FC236}">
                <a16:creationId xmlns:a16="http://schemas.microsoft.com/office/drawing/2014/main" id="{31916CC1-0983-4D03-A74A-C9AC4CF26A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18876" y="6077269"/>
            <a:ext cx="1181304" cy="65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718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lank title only">
    <p:bg>
      <p:bgPr>
        <a:solidFill>
          <a:schemeClr val="bg1"/>
        </a:solidFill>
        <a:effectLst/>
      </p:bgPr>
    </p:bg>
    <p:spTree>
      <p:nvGrpSpPr>
        <p:cNvPr id="1" name=""/>
        <p:cNvGrpSpPr/>
        <p:nvPr/>
      </p:nvGrpSpPr>
      <p:grpSpPr>
        <a:xfrm>
          <a:off x="0" y="0"/>
          <a:ext cx="0" cy="0"/>
          <a:chOff x="0" y="0"/>
          <a:chExt cx="0" cy="0"/>
        </a:xfrm>
      </p:grpSpPr>
      <p:sp>
        <p:nvSpPr>
          <p:cNvPr id="13" name="Title 15">
            <a:extLst>
              <a:ext uri="{FF2B5EF4-FFF2-40B4-BE49-F238E27FC236}">
                <a16:creationId xmlns:a16="http://schemas.microsoft.com/office/drawing/2014/main" id="{040CAA3C-A9B6-4619-9CE7-991C48DFC940}"/>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pic>
        <p:nvPicPr>
          <p:cNvPr id="4" name="Graphic 3">
            <a:extLst>
              <a:ext uri="{FF2B5EF4-FFF2-40B4-BE49-F238E27FC236}">
                <a16:creationId xmlns:a16="http://schemas.microsoft.com/office/drawing/2014/main" id="{A0464B01-0370-438B-98B5-058B2832AD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08250" y="6348140"/>
            <a:ext cx="1315202" cy="201506"/>
          </a:xfrm>
          <a:prstGeom prst="rect">
            <a:avLst/>
          </a:prstGeom>
        </p:spPr>
      </p:pic>
      <p:pic>
        <p:nvPicPr>
          <p:cNvPr id="5" name="Picture 2" descr="Image result for logo placeholder">
            <a:extLst>
              <a:ext uri="{FF2B5EF4-FFF2-40B4-BE49-F238E27FC236}">
                <a16:creationId xmlns:a16="http://schemas.microsoft.com/office/drawing/2014/main" id="{D83D0D93-0798-466D-A718-6B80DA283D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8876" y="6077269"/>
            <a:ext cx="1181304" cy="65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099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on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746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26CB09-B1E4-488C-8A1E-AA676FDF2BEF}"/>
              </a:ext>
            </a:extLst>
          </p:cNvPr>
          <p:cNvSpPr>
            <a:spLocks noGrp="1"/>
          </p:cNvSpPr>
          <p:nvPr>
            <p:ph type="title" hasCustomPrompt="1"/>
          </p:nvPr>
        </p:nvSpPr>
        <p:spPr>
          <a:xfrm>
            <a:off x="838200" y="1016878"/>
            <a:ext cx="8714362" cy="724373"/>
          </a:xfrm>
          <a:prstGeom prst="rect">
            <a:avLst/>
          </a:prstGeom>
        </p:spPr>
        <p:txBody>
          <a:bodyPr>
            <a:normAutofit/>
          </a:bodyPr>
          <a:lstStyle>
            <a:lvl1pPr>
              <a:defRPr sz="3600" cap="all" baseline="0">
                <a:solidFill>
                  <a:schemeClr val="bg1"/>
                </a:solidFill>
              </a:defRPr>
            </a:lvl1pPr>
          </a:lstStyle>
          <a:p>
            <a:r>
              <a:rPr lang="en-US" dirty="0"/>
              <a:t>PRESENTATION TITLE ALL CAPS</a:t>
            </a:r>
          </a:p>
        </p:txBody>
      </p:sp>
      <p:sp>
        <p:nvSpPr>
          <p:cNvPr id="5" name="Text Placeholder 4">
            <a:extLst>
              <a:ext uri="{FF2B5EF4-FFF2-40B4-BE49-F238E27FC236}">
                <a16:creationId xmlns:a16="http://schemas.microsoft.com/office/drawing/2014/main" id="{5164F8B6-CB25-4A08-B7CD-36D0D94531CB}"/>
              </a:ext>
            </a:extLst>
          </p:cNvPr>
          <p:cNvSpPr>
            <a:spLocks noGrp="1"/>
          </p:cNvSpPr>
          <p:nvPr>
            <p:ph type="body" sz="quarter" idx="10" hasCustomPrompt="1"/>
          </p:nvPr>
        </p:nvSpPr>
        <p:spPr>
          <a:xfrm>
            <a:off x="838200" y="1838325"/>
            <a:ext cx="8296072" cy="656279"/>
          </a:xfrm>
          <a:prstGeom prst="rect">
            <a:avLst/>
          </a:prstGeom>
        </p:spPr>
        <p:txBody>
          <a:bodyPr>
            <a:normAutofit/>
          </a:bodyPr>
          <a:lstStyle>
            <a:lvl1pPr marL="0" indent="0">
              <a:buNone/>
              <a:defRPr sz="2000">
                <a:solidFill>
                  <a:schemeClr val="accent2"/>
                </a:solidFill>
              </a:defRPr>
            </a:lvl1pPr>
          </a:lstStyle>
          <a:p>
            <a:pPr lvl="0"/>
            <a:r>
              <a:rPr lang="en-US" dirty="0"/>
              <a:t>Subtitle Sentence Case</a:t>
            </a:r>
          </a:p>
        </p:txBody>
      </p:sp>
      <p:sp>
        <p:nvSpPr>
          <p:cNvPr id="7" name="Text Placeholder 6">
            <a:extLst>
              <a:ext uri="{FF2B5EF4-FFF2-40B4-BE49-F238E27FC236}">
                <a16:creationId xmlns:a16="http://schemas.microsoft.com/office/drawing/2014/main" id="{602A6F99-5C1D-4559-9F92-F9D525A15606}"/>
              </a:ext>
            </a:extLst>
          </p:cNvPr>
          <p:cNvSpPr>
            <a:spLocks noGrp="1"/>
          </p:cNvSpPr>
          <p:nvPr>
            <p:ph type="body" sz="quarter" idx="11" hasCustomPrompt="1"/>
          </p:nvPr>
        </p:nvSpPr>
        <p:spPr>
          <a:xfrm>
            <a:off x="838200" y="4363397"/>
            <a:ext cx="5951706" cy="1322455"/>
          </a:xfrm>
          <a:prstGeom prst="rect">
            <a:avLst/>
          </a:prstGeom>
        </p:spPr>
        <p:txBody>
          <a:bodyPr>
            <a:normAutofit/>
          </a:bodyPr>
          <a:lstStyle>
            <a:lvl1pPr marL="0" indent="0">
              <a:buNone/>
              <a:defRPr sz="1800">
                <a:solidFill>
                  <a:schemeClr val="bg1"/>
                </a:solidFill>
              </a:defRPr>
            </a:lvl1pPr>
          </a:lstStyle>
          <a:p>
            <a:pPr lvl="0"/>
            <a:r>
              <a:rPr lang="en-US" dirty="0"/>
              <a:t>Date: xx/xx/</a:t>
            </a:r>
            <a:r>
              <a:rPr lang="en-US" dirty="0" err="1"/>
              <a:t>xxxx</a:t>
            </a:r>
            <a:endParaRPr lang="en-US" dirty="0"/>
          </a:p>
          <a:p>
            <a:pPr lvl="0"/>
            <a:r>
              <a:rPr lang="en-US" dirty="0"/>
              <a:t>Presented to: Client Name</a:t>
            </a:r>
          </a:p>
          <a:p>
            <a:pPr lvl="0"/>
            <a:r>
              <a:rPr lang="en-US" dirty="0"/>
              <a:t>Presented by: Presenter Name</a:t>
            </a:r>
          </a:p>
        </p:txBody>
      </p:sp>
      <p:pic>
        <p:nvPicPr>
          <p:cNvPr id="2" name="Graphic 1">
            <a:extLst>
              <a:ext uri="{FF2B5EF4-FFF2-40B4-BE49-F238E27FC236}">
                <a16:creationId xmlns:a16="http://schemas.microsoft.com/office/drawing/2014/main" id="{C6C460A2-24F3-44FF-B1EF-B7981AC4DE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59660" y="6196184"/>
            <a:ext cx="2452777" cy="375796"/>
          </a:xfrm>
          <a:prstGeom prst="rect">
            <a:avLst/>
          </a:prstGeom>
        </p:spPr>
      </p:pic>
    </p:spTree>
    <p:extLst>
      <p:ext uri="{BB962C8B-B14F-4D97-AF65-F5344CB8AC3E}">
        <p14:creationId xmlns:p14="http://schemas.microsoft.com/office/powerpoint/2010/main" val="4185180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_Transition Slide 1 Simple">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A146702-20C8-4ACA-A60A-4EC52DC13E13}"/>
              </a:ext>
            </a:extLst>
          </p:cNvPr>
          <p:cNvSpPr>
            <a:spLocks noGrp="1"/>
          </p:cNvSpPr>
          <p:nvPr>
            <p:ph type="title" hasCustomPrompt="1"/>
          </p:nvPr>
        </p:nvSpPr>
        <p:spPr>
          <a:xfrm>
            <a:off x="290915" y="3122916"/>
            <a:ext cx="5805085" cy="466590"/>
          </a:xfrm>
          <a:prstGeom prst="rect">
            <a:avLst/>
          </a:prstGeom>
        </p:spPr>
        <p:txBody>
          <a:bodyPr>
            <a:normAutofit/>
          </a:bodyPr>
          <a:lstStyle>
            <a:lvl1pPr>
              <a:defRPr sz="2800">
                <a:solidFill>
                  <a:schemeClr val="accent1"/>
                </a:solidFill>
              </a:defRPr>
            </a:lvl1pPr>
          </a:lstStyle>
          <a:p>
            <a:r>
              <a:rPr lang="en-US" dirty="0"/>
              <a:t>Transition Slide No Icon</a:t>
            </a:r>
          </a:p>
        </p:txBody>
      </p:sp>
      <p:pic>
        <p:nvPicPr>
          <p:cNvPr id="21" name="Picture 20">
            <a:extLst>
              <a:ext uri="{FF2B5EF4-FFF2-40B4-BE49-F238E27FC236}">
                <a16:creationId xmlns:a16="http://schemas.microsoft.com/office/drawing/2014/main" id="{6585BA96-9B13-4E93-A023-A510DD728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Tree>
    <p:extLst>
      <p:ext uri="{BB962C8B-B14F-4D97-AF65-F5344CB8AC3E}">
        <p14:creationId xmlns:p14="http://schemas.microsoft.com/office/powerpoint/2010/main" val="7217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Content Slide 3">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585BA96-9B13-4E93-A023-A510DD728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pic>
        <p:nvPicPr>
          <p:cNvPr id="10" name="Graphic 9">
            <a:extLst>
              <a:ext uri="{FF2B5EF4-FFF2-40B4-BE49-F238E27FC236}">
                <a16:creationId xmlns:a16="http://schemas.microsoft.com/office/drawing/2014/main" id="{ADFB4A63-3A43-46A4-9001-8493AA86DC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48914" y="6348140"/>
            <a:ext cx="1315202" cy="201506"/>
          </a:xfrm>
          <a:prstGeom prst="rect">
            <a:avLst/>
          </a:prstGeom>
        </p:spPr>
      </p:pic>
      <p:sp>
        <p:nvSpPr>
          <p:cNvPr id="11" name="Text Placeholder 17">
            <a:extLst>
              <a:ext uri="{FF2B5EF4-FFF2-40B4-BE49-F238E27FC236}">
                <a16:creationId xmlns:a16="http://schemas.microsoft.com/office/drawing/2014/main" id="{8B314AA0-A069-4D58-9E52-97BDC7BB9388}"/>
              </a:ext>
            </a:extLst>
          </p:cNvPr>
          <p:cNvSpPr>
            <a:spLocks noGrp="1"/>
          </p:cNvSpPr>
          <p:nvPr>
            <p:ph type="body" sz="quarter" idx="10" hasCustomPrompt="1"/>
          </p:nvPr>
        </p:nvSpPr>
        <p:spPr>
          <a:xfrm>
            <a:off x="838200" y="1436687"/>
            <a:ext cx="5398884" cy="3984625"/>
          </a:xfrm>
          <a:prstGeom prst="rect">
            <a:avLst/>
          </a:prstGeom>
        </p:spPr>
        <p:txBody>
          <a:bodyPr>
            <a:no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sp>
        <p:nvSpPr>
          <p:cNvPr id="12" name="Title 15">
            <a:extLst>
              <a:ext uri="{FF2B5EF4-FFF2-40B4-BE49-F238E27FC236}">
                <a16:creationId xmlns:a16="http://schemas.microsoft.com/office/drawing/2014/main" id="{37F87745-2FD4-4E6D-9DD9-F4B919EB2C9F}"/>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pic>
        <p:nvPicPr>
          <p:cNvPr id="13" name="Picture 12">
            <a:extLst>
              <a:ext uri="{FF2B5EF4-FFF2-40B4-BE49-F238E27FC236}">
                <a16:creationId xmlns:a16="http://schemas.microsoft.com/office/drawing/2014/main" id="{54D65380-9AB3-4A6C-9D22-F479050264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28016" y="4334042"/>
            <a:ext cx="3257834" cy="2790879"/>
          </a:xfrm>
          <a:prstGeom prst="rect">
            <a:avLst/>
          </a:prstGeom>
        </p:spPr>
      </p:pic>
    </p:spTree>
    <p:extLst>
      <p:ext uri="{BB962C8B-B14F-4D97-AF65-F5344CB8AC3E}">
        <p14:creationId xmlns:p14="http://schemas.microsoft.com/office/powerpoint/2010/main" val="1146954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_Process Slid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BF829-9000-4A63-833D-DB74B727B7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1032" y="6252138"/>
            <a:ext cx="1830967" cy="365125"/>
          </a:xfrm>
          <a:prstGeom prst="rect">
            <a:avLst/>
          </a:prstGeom>
        </p:spPr>
      </p:pic>
      <p:pic>
        <p:nvPicPr>
          <p:cNvPr id="21" name="Picture 20">
            <a:extLst>
              <a:ext uri="{FF2B5EF4-FFF2-40B4-BE49-F238E27FC236}">
                <a16:creationId xmlns:a16="http://schemas.microsoft.com/office/drawing/2014/main" id="{6585BA96-9B13-4E93-A023-A510DD728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
        <p:nvSpPr>
          <p:cNvPr id="5" name="Text Placeholder 4">
            <a:extLst>
              <a:ext uri="{FF2B5EF4-FFF2-40B4-BE49-F238E27FC236}">
                <a16:creationId xmlns:a16="http://schemas.microsoft.com/office/drawing/2014/main" id="{B5E42033-301E-4281-8D90-A0ACA0CFEB90}"/>
              </a:ext>
            </a:extLst>
          </p:cNvPr>
          <p:cNvSpPr>
            <a:spLocks noGrp="1"/>
          </p:cNvSpPr>
          <p:nvPr>
            <p:ph type="body" sz="quarter" idx="10" hasCustomPrompt="1"/>
          </p:nvPr>
        </p:nvSpPr>
        <p:spPr>
          <a:xfrm>
            <a:off x="838200" y="2749425"/>
            <a:ext cx="2204296" cy="2179638"/>
          </a:xfrm>
          <a:prstGeom prst="rect">
            <a:avLst/>
          </a:prstGeom>
        </p:spPr>
        <p:txBody>
          <a:bodyPr>
            <a:noAutofit/>
          </a:bodyPr>
          <a:lstStyle>
            <a:lvl1pPr>
              <a:buClr>
                <a:schemeClr val="accent2"/>
              </a:buClr>
              <a:defRPr sz="1200"/>
            </a:lvl1pPr>
            <a:lvl2pPr>
              <a:defRPr sz="1200"/>
            </a:lvl2pPr>
            <a:lvl3pPr>
              <a:defRPr sz="1200"/>
            </a:lvl3pPr>
            <a:lvl4pPr>
              <a:defRPr sz="1200"/>
            </a:lvl4pPr>
            <a:lvl5pPr>
              <a:defRPr sz="1200"/>
            </a:lvl5pPr>
          </a:lstStyle>
          <a:p>
            <a:pPr lvl="0"/>
            <a:r>
              <a:rPr lang="en-US" dirty="0"/>
              <a:t>Bullet 1</a:t>
            </a:r>
          </a:p>
          <a:p>
            <a:pPr lvl="0"/>
            <a:r>
              <a:rPr lang="en-US" dirty="0"/>
              <a:t>Bullet 2</a:t>
            </a:r>
          </a:p>
          <a:p>
            <a:pPr lvl="0"/>
            <a:r>
              <a:rPr lang="en-US" dirty="0"/>
              <a:t>Bullet 3</a:t>
            </a:r>
          </a:p>
          <a:p>
            <a:pPr lvl="0"/>
            <a:r>
              <a:rPr lang="en-US" dirty="0"/>
              <a:t>Bullet 4</a:t>
            </a:r>
          </a:p>
        </p:txBody>
      </p:sp>
      <p:sp>
        <p:nvSpPr>
          <p:cNvPr id="11" name="Title 15">
            <a:extLst>
              <a:ext uri="{FF2B5EF4-FFF2-40B4-BE49-F238E27FC236}">
                <a16:creationId xmlns:a16="http://schemas.microsoft.com/office/drawing/2014/main" id="{161C8B9C-4914-4CD8-800F-29EFA036E094}"/>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sp>
        <p:nvSpPr>
          <p:cNvPr id="13" name="Text Placeholder 4">
            <a:extLst>
              <a:ext uri="{FF2B5EF4-FFF2-40B4-BE49-F238E27FC236}">
                <a16:creationId xmlns:a16="http://schemas.microsoft.com/office/drawing/2014/main" id="{CD75DD34-1547-4AB7-B030-4A5CA5F42784}"/>
              </a:ext>
            </a:extLst>
          </p:cNvPr>
          <p:cNvSpPr>
            <a:spLocks noGrp="1"/>
          </p:cNvSpPr>
          <p:nvPr>
            <p:ph type="body" sz="quarter" idx="11" hasCustomPrompt="1"/>
          </p:nvPr>
        </p:nvSpPr>
        <p:spPr>
          <a:xfrm>
            <a:off x="3524115" y="2749425"/>
            <a:ext cx="2204296" cy="2179638"/>
          </a:xfrm>
          <a:prstGeom prst="rect">
            <a:avLst/>
          </a:prstGeom>
        </p:spPr>
        <p:txBody>
          <a:bodyPr>
            <a:noAutofit/>
          </a:bodyPr>
          <a:lstStyle>
            <a:lvl1pPr>
              <a:buClr>
                <a:schemeClr val="accent2"/>
              </a:buClr>
              <a:defRPr sz="1200"/>
            </a:lvl1pPr>
            <a:lvl2pPr>
              <a:defRPr sz="1200"/>
            </a:lvl2pPr>
            <a:lvl3pPr>
              <a:defRPr sz="1200"/>
            </a:lvl3pPr>
            <a:lvl4pPr>
              <a:defRPr sz="1200"/>
            </a:lvl4pPr>
            <a:lvl5pPr>
              <a:defRPr sz="1200"/>
            </a:lvl5pPr>
          </a:lstStyle>
          <a:p>
            <a:pPr lvl="0"/>
            <a:r>
              <a:rPr lang="en-US" dirty="0"/>
              <a:t>Bullet 1</a:t>
            </a:r>
          </a:p>
          <a:p>
            <a:pPr lvl="0"/>
            <a:r>
              <a:rPr lang="en-US" dirty="0"/>
              <a:t>Bullet 2</a:t>
            </a:r>
          </a:p>
          <a:p>
            <a:pPr lvl="0"/>
            <a:r>
              <a:rPr lang="en-US" dirty="0"/>
              <a:t>Bullet 3</a:t>
            </a:r>
          </a:p>
          <a:p>
            <a:pPr lvl="0"/>
            <a:r>
              <a:rPr lang="en-US" dirty="0"/>
              <a:t>Bullet 4</a:t>
            </a:r>
          </a:p>
        </p:txBody>
      </p:sp>
      <p:sp>
        <p:nvSpPr>
          <p:cNvPr id="14" name="Text Placeholder 4">
            <a:extLst>
              <a:ext uri="{FF2B5EF4-FFF2-40B4-BE49-F238E27FC236}">
                <a16:creationId xmlns:a16="http://schemas.microsoft.com/office/drawing/2014/main" id="{3B6B5E02-9ADE-4239-ADE8-7761B7EBF34F}"/>
              </a:ext>
            </a:extLst>
          </p:cNvPr>
          <p:cNvSpPr>
            <a:spLocks noGrp="1"/>
          </p:cNvSpPr>
          <p:nvPr>
            <p:ph type="body" sz="quarter" idx="12" hasCustomPrompt="1"/>
          </p:nvPr>
        </p:nvSpPr>
        <p:spPr>
          <a:xfrm>
            <a:off x="6210030" y="2749425"/>
            <a:ext cx="2204296" cy="2179638"/>
          </a:xfrm>
          <a:prstGeom prst="rect">
            <a:avLst/>
          </a:prstGeom>
        </p:spPr>
        <p:txBody>
          <a:bodyPr>
            <a:noAutofit/>
          </a:bodyPr>
          <a:lstStyle>
            <a:lvl1pPr marL="171450" indent="-171450">
              <a:buClr>
                <a:schemeClr val="accent2"/>
              </a:buClr>
              <a:buFont typeface="Arial" panose="020B0604020202020204" pitchFamily="34" charset="0"/>
              <a:buChar char="•"/>
              <a:defRPr sz="1200"/>
            </a:lvl1pPr>
            <a:lvl2pPr>
              <a:defRPr sz="1200"/>
            </a:lvl2pPr>
            <a:lvl3pPr>
              <a:defRPr sz="1200"/>
            </a:lvl3pPr>
            <a:lvl4pPr>
              <a:defRPr sz="1200"/>
            </a:lvl4pPr>
            <a:lvl5pPr>
              <a:defRPr sz="1200"/>
            </a:lvl5pPr>
          </a:lstStyle>
          <a:p>
            <a:pPr lvl="0"/>
            <a:r>
              <a:rPr lang="en-US" dirty="0"/>
              <a:t>Bullet 1</a:t>
            </a:r>
          </a:p>
          <a:p>
            <a:pPr lvl="0"/>
            <a:r>
              <a:rPr lang="en-US" dirty="0"/>
              <a:t>Bullet 2</a:t>
            </a:r>
          </a:p>
          <a:p>
            <a:pPr lvl="0"/>
            <a:r>
              <a:rPr lang="en-US" dirty="0"/>
              <a:t>Bullet 3</a:t>
            </a:r>
          </a:p>
          <a:p>
            <a:pPr lvl="0"/>
            <a:r>
              <a:rPr lang="en-US" dirty="0"/>
              <a:t>Bullet 4</a:t>
            </a:r>
          </a:p>
        </p:txBody>
      </p:sp>
      <p:sp>
        <p:nvSpPr>
          <p:cNvPr id="15" name="Text Placeholder 4">
            <a:extLst>
              <a:ext uri="{FF2B5EF4-FFF2-40B4-BE49-F238E27FC236}">
                <a16:creationId xmlns:a16="http://schemas.microsoft.com/office/drawing/2014/main" id="{47A0D81B-2A50-4AB5-87A9-CE0FA527007A}"/>
              </a:ext>
            </a:extLst>
          </p:cNvPr>
          <p:cNvSpPr>
            <a:spLocks noGrp="1"/>
          </p:cNvSpPr>
          <p:nvPr>
            <p:ph type="body" sz="quarter" idx="13" hasCustomPrompt="1"/>
          </p:nvPr>
        </p:nvSpPr>
        <p:spPr>
          <a:xfrm>
            <a:off x="8895946" y="2749425"/>
            <a:ext cx="2204296" cy="2179638"/>
          </a:xfrm>
          <a:prstGeom prst="rect">
            <a:avLst/>
          </a:prstGeom>
        </p:spPr>
        <p:txBody>
          <a:bodyPr>
            <a:noAutofit/>
          </a:bodyPr>
          <a:lstStyle>
            <a:lvl1pPr>
              <a:buClr>
                <a:schemeClr val="accent2"/>
              </a:buClr>
              <a:defRPr sz="1200"/>
            </a:lvl1pPr>
            <a:lvl2pPr>
              <a:defRPr sz="1200"/>
            </a:lvl2pPr>
            <a:lvl3pPr>
              <a:defRPr sz="1200"/>
            </a:lvl3pPr>
            <a:lvl4pPr>
              <a:defRPr sz="1200"/>
            </a:lvl4pPr>
            <a:lvl5pPr>
              <a:defRPr sz="1200"/>
            </a:lvl5pPr>
          </a:lstStyle>
          <a:p>
            <a:pPr lvl="0"/>
            <a:r>
              <a:rPr lang="en-US" dirty="0"/>
              <a:t>Bullet 1</a:t>
            </a:r>
          </a:p>
          <a:p>
            <a:pPr lvl="0"/>
            <a:r>
              <a:rPr lang="en-US" dirty="0"/>
              <a:t>Bullet 2</a:t>
            </a:r>
          </a:p>
          <a:p>
            <a:pPr lvl="0"/>
            <a:r>
              <a:rPr lang="en-US" dirty="0"/>
              <a:t>Bullet 3</a:t>
            </a:r>
          </a:p>
          <a:p>
            <a:pPr lvl="0"/>
            <a:r>
              <a:rPr lang="en-US" dirty="0"/>
              <a:t>Bullet 4</a:t>
            </a:r>
          </a:p>
        </p:txBody>
      </p:sp>
      <p:pic>
        <p:nvPicPr>
          <p:cNvPr id="16" name="Graphic 15">
            <a:extLst>
              <a:ext uri="{FF2B5EF4-FFF2-40B4-BE49-F238E27FC236}">
                <a16:creationId xmlns:a16="http://schemas.microsoft.com/office/drawing/2014/main" id="{02175879-B780-4AFF-A435-66BB8B2329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48914" y="6537953"/>
            <a:ext cx="1315202" cy="201506"/>
          </a:xfrm>
          <a:prstGeom prst="rect">
            <a:avLst/>
          </a:prstGeom>
        </p:spPr>
      </p:pic>
      <p:pic>
        <p:nvPicPr>
          <p:cNvPr id="17" name="Picture 16">
            <a:extLst>
              <a:ext uri="{FF2B5EF4-FFF2-40B4-BE49-F238E27FC236}">
                <a16:creationId xmlns:a16="http://schemas.microsoft.com/office/drawing/2014/main" id="{11A8EEC6-976C-4642-A79B-18B32E9C59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28016" y="4334042"/>
            <a:ext cx="3257834" cy="2790879"/>
          </a:xfrm>
          <a:prstGeom prst="rect">
            <a:avLst/>
          </a:prstGeom>
        </p:spPr>
      </p:pic>
    </p:spTree>
    <p:extLst>
      <p:ext uri="{BB962C8B-B14F-4D97-AF65-F5344CB8AC3E}">
        <p14:creationId xmlns:p14="http://schemas.microsoft.com/office/powerpoint/2010/main" val="20714658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Blank slide with bullets">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585BA96-9B13-4E93-A023-A510DD728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
        <p:nvSpPr>
          <p:cNvPr id="11" name="Text Placeholder 17">
            <a:extLst>
              <a:ext uri="{FF2B5EF4-FFF2-40B4-BE49-F238E27FC236}">
                <a16:creationId xmlns:a16="http://schemas.microsoft.com/office/drawing/2014/main" id="{8B314AA0-A069-4D58-9E52-97BDC7BB9388}"/>
              </a:ext>
            </a:extLst>
          </p:cNvPr>
          <p:cNvSpPr>
            <a:spLocks noGrp="1"/>
          </p:cNvSpPr>
          <p:nvPr>
            <p:ph type="body" sz="quarter" idx="10" hasCustomPrompt="1"/>
          </p:nvPr>
        </p:nvSpPr>
        <p:spPr>
          <a:xfrm>
            <a:off x="838200" y="1436687"/>
            <a:ext cx="5398884" cy="3984625"/>
          </a:xfrm>
          <a:prstGeom prst="rect">
            <a:avLst/>
          </a:prstGeom>
        </p:spPr>
        <p:txBody>
          <a:bodyPr>
            <a:no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sp>
        <p:nvSpPr>
          <p:cNvPr id="12" name="Title 15">
            <a:extLst>
              <a:ext uri="{FF2B5EF4-FFF2-40B4-BE49-F238E27FC236}">
                <a16:creationId xmlns:a16="http://schemas.microsoft.com/office/drawing/2014/main" id="{37F87745-2FD4-4E6D-9DD9-F4B919EB2C9F}"/>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pic>
        <p:nvPicPr>
          <p:cNvPr id="7" name="Graphic 6">
            <a:extLst>
              <a:ext uri="{FF2B5EF4-FFF2-40B4-BE49-F238E27FC236}">
                <a16:creationId xmlns:a16="http://schemas.microsoft.com/office/drawing/2014/main" id="{861992BD-748A-4253-97A1-932BF6B4C5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48914" y="6537953"/>
            <a:ext cx="1315202" cy="201506"/>
          </a:xfrm>
          <a:prstGeom prst="rect">
            <a:avLst/>
          </a:prstGeom>
        </p:spPr>
      </p:pic>
    </p:spTree>
    <p:extLst>
      <p:ext uri="{BB962C8B-B14F-4D97-AF65-F5344CB8AC3E}">
        <p14:creationId xmlns:p14="http://schemas.microsoft.com/office/powerpoint/2010/main" val="1534231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Content Slide *only use to accomodate pic layout">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585BA96-9B13-4E93-A023-A510DD728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
        <p:nvSpPr>
          <p:cNvPr id="10" name="Text Placeholder 17">
            <a:extLst>
              <a:ext uri="{FF2B5EF4-FFF2-40B4-BE49-F238E27FC236}">
                <a16:creationId xmlns:a16="http://schemas.microsoft.com/office/drawing/2014/main" id="{33790073-5F4B-4201-A9C3-4C781F022E97}"/>
              </a:ext>
            </a:extLst>
          </p:cNvPr>
          <p:cNvSpPr>
            <a:spLocks noGrp="1"/>
          </p:cNvSpPr>
          <p:nvPr>
            <p:ph type="body" sz="quarter" idx="10" hasCustomPrompt="1"/>
          </p:nvPr>
        </p:nvSpPr>
        <p:spPr>
          <a:xfrm>
            <a:off x="838200" y="1436687"/>
            <a:ext cx="10515600" cy="3984625"/>
          </a:xfrm>
          <a:prstGeom prst="rect">
            <a:avLst/>
          </a:prstGeom>
        </p:spPr>
        <p:txBody>
          <a:bodyPr>
            <a:norm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sp>
        <p:nvSpPr>
          <p:cNvPr id="11" name="Title 15">
            <a:extLst>
              <a:ext uri="{FF2B5EF4-FFF2-40B4-BE49-F238E27FC236}">
                <a16:creationId xmlns:a16="http://schemas.microsoft.com/office/drawing/2014/main" id="{4DC14C89-2F6A-40E9-B0F1-1B87D3448E1E}"/>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pic>
        <p:nvPicPr>
          <p:cNvPr id="12" name="Graphic 11">
            <a:extLst>
              <a:ext uri="{FF2B5EF4-FFF2-40B4-BE49-F238E27FC236}">
                <a16:creationId xmlns:a16="http://schemas.microsoft.com/office/drawing/2014/main" id="{44BDD0B1-3CF7-4AF0-A04A-C00DFA4E83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48914" y="6537953"/>
            <a:ext cx="1315202" cy="201506"/>
          </a:xfrm>
          <a:prstGeom prst="rect">
            <a:avLst/>
          </a:prstGeom>
        </p:spPr>
      </p:pic>
    </p:spTree>
    <p:extLst>
      <p:ext uri="{BB962C8B-B14F-4D97-AF65-F5344CB8AC3E}">
        <p14:creationId xmlns:p14="http://schemas.microsoft.com/office/powerpoint/2010/main" val="25321812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Vertical Screen Shot 1 pictur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BF829-9000-4A63-833D-DB74B727B7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1032" y="6252138"/>
            <a:ext cx="1830967" cy="365125"/>
          </a:xfrm>
          <a:prstGeom prst="rect">
            <a:avLst/>
          </a:prstGeom>
        </p:spPr>
      </p:pic>
      <p:pic>
        <p:nvPicPr>
          <p:cNvPr id="21" name="Picture 20">
            <a:extLst>
              <a:ext uri="{FF2B5EF4-FFF2-40B4-BE49-F238E27FC236}">
                <a16:creationId xmlns:a16="http://schemas.microsoft.com/office/drawing/2014/main" id="{6585BA96-9B13-4E93-A023-A510DD728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pic>
        <p:nvPicPr>
          <p:cNvPr id="10" name="Graphic 9">
            <a:extLst>
              <a:ext uri="{FF2B5EF4-FFF2-40B4-BE49-F238E27FC236}">
                <a16:creationId xmlns:a16="http://schemas.microsoft.com/office/drawing/2014/main" id="{ADFB4A63-3A43-46A4-9001-8493AA86DC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680" y="6537953"/>
            <a:ext cx="1315202" cy="201506"/>
          </a:xfrm>
          <a:prstGeom prst="rect">
            <a:avLst/>
          </a:prstGeom>
        </p:spPr>
      </p:pic>
      <p:sp>
        <p:nvSpPr>
          <p:cNvPr id="12" name="Title 15">
            <a:extLst>
              <a:ext uri="{FF2B5EF4-FFF2-40B4-BE49-F238E27FC236}">
                <a16:creationId xmlns:a16="http://schemas.microsoft.com/office/drawing/2014/main" id="{37F87745-2FD4-4E6D-9DD9-F4B919EB2C9F}"/>
              </a:ext>
            </a:extLst>
          </p:cNvPr>
          <p:cNvSpPr>
            <a:spLocks noGrp="1"/>
          </p:cNvSpPr>
          <p:nvPr>
            <p:ph type="title" hasCustomPrompt="1"/>
          </p:nvPr>
        </p:nvSpPr>
        <p:spPr>
          <a:xfrm>
            <a:off x="838200" y="409107"/>
            <a:ext cx="5571226" cy="1264418"/>
          </a:xfrm>
          <a:prstGeom prst="rect">
            <a:avLst/>
          </a:prstGeom>
        </p:spPr>
        <p:txBody>
          <a:bodyPr>
            <a:normAutofit/>
          </a:bodyPr>
          <a:lstStyle>
            <a:lvl1pPr algn="l">
              <a:defRPr sz="3200" cap="all" baseline="0">
                <a:solidFill>
                  <a:schemeClr val="accent1"/>
                </a:solidFill>
              </a:defRPr>
            </a:lvl1pPr>
          </a:lstStyle>
          <a:p>
            <a:r>
              <a:rPr lang="en-US" dirty="0"/>
              <a:t>Content slide </a:t>
            </a:r>
          </a:p>
        </p:txBody>
      </p:sp>
      <p:sp>
        <p:nvSpPr>
          <p:cNvPr id="3" name="Picture Placeholder 2">
            <a:extLst>
              <a:ext uri="{FF2B5EF4-FFF2-40B4-BE49-F238E27FC236}">
                <a16:creationId xmlns:a16="http://schemas.microsoft.com/office/drawing/2014/main" id="{1DDC5FC7-4877-45F8-8BE7-959E9A214FE0}"/>
              </a:ext>
            </a:extLst>
          </p:cNvPr>
          <p:cNvSpPr>
            <a:spLocks noGrp="1"/>
          </p:cNvSpPr>
          <p:nvPr>
            <p:ph type="pic" sz="quarter" idx="10"/>
          </p:nvPr>
        </p:nvSpPr>
        <p:spPr>
          <a:xfrm>
            <a:off x="6745857" y="0"/>
            <a:ext cx="5446143" cy="6858000"/>
          </a:xfrm>
          <a:prstGeom prst="rect">
            <a:avLst/>
          </a:prstGeom>
        </p:spPr>
        <p:txBody>
          <a:bodyPr/>
          <a:lstStyle/>
          <a:p>
            <a:r>
              <a:rPr lang="en-US"/>
              <a:t>Click icon to add picture</a:t>
            </a:r>
            <a:endParaRPr lang="en-US" dirty="0"/>
          </a:p>
        </p:txBody>
      </p:sp>
      <p:sp>
        <p:nvSpPr>
          <p:cNvPr id="8" name="Text Placeholder 17">
            <a:extLst>
              <a:ext uri="{FF2B5EF4-FFF2-40B4-BE49-F238E27FC236}">
                <a16:creationId xmlns:a16="http://schemas.microsoft.com/office/drawing/2014/main" id="{44DDD85F-5546-4D58-A65C-86C9E6282BA7}"/>
              </a:ext>
            </a:extLst>
          </p:cNvPr>
          <p:cNvSpPr>
            <a:spLocks noGrp="1"/>
          </p:cNvSpPr>
          <p:nvPr>
            <p:ph type="body" sz="quarter" idx="11" hasCustomPrompt="1"/>
          </p:nvPr>
        </p:nvSpPr>
        <p:spPr>
          <a:xfrm>
            <a:off x="838200" y="2258106"/>
            <a:ext cx="5398884" cy="3984625"/>
          </a:xfrm>
          <a:prstGeom prst="rect">
            <a:avLst/>
          </a:prstGeom>
        </p:spPr>
        <p:txBody>
          <a:bodyPr>
            <a:norm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spTree>
    <p:extLst>
      <p:ext uri="{BB962C8B-B14F-4D97-AF65-F5344CB8AC3E}">
        <p14:creationId xmlns:p14="http://schemas.microsoft.com/office/powerpoint/2010/main" val="1574368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ransition Slide 1 Simpl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BF829-9000-4A63-833D-DB74B727B7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1032" y="6252138"/>
            <a:ext cx="1830967" cy="365125"/>
          </a:xfrm>
          <a:prstGeom prst="rect">
            <a:avLst/>
          </a:prstGeom>
        </p:spPr>
      </p:pic>
      <p:sp>
        <p:nvSpPr>
          <p:cNvPr id="16" name="Title 15">
            <a:extLst>
              <a:ext uri="{FF2B5EF4-FFF2-40B4-BE49-F238E27FC236}">
                <a16:creationId xmlns:a16="http://schemas.microsoft.com/office/drawing/2014/main" id="{FA146702-20C8-4ACA-A60A-4EC52DC13E13}"/>
              </a:ext>
            </a:extLst>
          </p:cNvPr>
          <p:cNvSpPr>
            <a:spLocks noGrp="1"/>
          </p:cNvSpPr>
          <p:nvPr>
            <p:ph type="title" hasCustomPrompt="1"/>
          </p:nvPr>
        </p:nvSpPr>
        <p:spPr>
          <a:xfrm>
            <a:off x="290915" y="3122916"/>
            <a:ext cx="5805085" cy="466590"/>
          </a:xfrm>
          <a:prstGeom prst="rect">
            <a:avLst/>
          </a:prstGeom>
        </p:spPr>
        <p:txBody>
          <a:bodyPr>
            <a:normAutofit/>
          </a:bodyPr>
          <a:lstStyle>
            <a:lvl1pPr>
              <a:defRPr sz="2800">
                <a:solidFill>
                  <a:schemeClr val="accent1"/>
                </a:solidFill>
              </a:defRPr>
            </a:lvl1pPr>
          </a:lstStyle>
          <a:p>
            <a:r>
              <a:rPr lang="en-US" dirty="0"/>
              <a:t>Transition Slide No Icon</a:t>
            </a:r>
          </a:p>
        </p:txBody>
      </p:sp>
      <p:pic>
        <p:nvPicPr>
          <p:cNvPr id="21" name="Picture 20">
            <a:extLst>
              <a:ext uri="{FF2B5EF4-FFF2-40B4-BE49-F238E27FC236}">
                <a16:creationId xmlns:a16="http://schemas.microsoft.com/office/drawing/2014/main" id="{6585BA96-9B13-4E93-A023-A510DD728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Tree>
    <p:extLst>
      <p:ext uri="{BB962C8B-B14F-4D97-AF65-F5344CB8AC3E}">
        <p14:creationId xmlns:p14="http://schemas.microsoft.com/office/powerpoint/2010/main" val="2666579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Vertical Screen Shot 2 pictures">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BF829-9000-4A63-833D-DB74B727B7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1032" y="6252138"/>
            <a:ext cx="1830967" cy="365125"/>
          </a:xfrm>
          <a:prstGeom prst="rect">
            <a:avLst/>
          </a:prstGeom>
        </p:spPr>
      </p:pic>
      <p:pic>
        <p:nvPicPr>
          <p:cNvPr id="21" name="Picture 20">
            <a:extLst>
              <a:ext uri="{FF2B5EF4-FFF2-40B4-BE49-F238E27FC236}">
                <a16:creationId xmlns:a16="http://schemas.microsoft.com/office/drawing/2014/main" id="{6585BA96-9B13-4E93-A023-A510DD728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
        <p:nvSpPr>
          <p:cNvPr id="11" name="Picture Placeholder 2">
            <a:extLst>
              <a:ext uri="{FF2B5EF4-FFF2-40B4-BE49-F238E27FC236}">
                <a16:creationId xmlns:a16="http://schemas.microsoft.com/office/drawing/2014/main" id="{FA35C34A-075B-46C9-9E53-5B1D0EBE2BD6}"/>
              </a:ext>
            </a:extLst>
          </p:cNvPr>
          <p:cNvSpPr>
            <a:spLocks noGrp="1"/>
          </p:cNvSpPr>
          <p:nvPr>
            <p:ph type="pic" sz="quarter" idx="11"/>
          </p:nvPr>
        </p:nvSpPr>
        <p:spPr>
          <a:xfrm>
            <a:off x="-11969" y="0"/>
            <a:ext cx="3997374" cy="6858000"/>
          </a:xfrm>
          <a:prstGeom prst="rect">
            <a:avLst/>
          </a:prstGeom>
        </p:spPr>
        <p:txBody>
          <a:bodyPr/>
          <a:lstStyle/>
          <a:p>
            <a:r>
              <a:rPr lang="en-US"/>
              <a:t>Click icon to add picture</a:t>
            </a:r>
            <a:endParaRPr lang="en-US" dirty="0"/>
          </a:p>
        </p:txBody>
      </p:sp>
      <p:sp>
        <p:nvSpPr>
          <p:cNvPr id="15" name="Picture Placeholder 2">
            <a:extLst>
              <a:ext uri="{FF2B5EF4-FFF2-40B4-BE49-F238E27FC236}">
                <a16:creationId xmlns:a16="http://schemas.microsoft.com/office/drawing/2014/main" id="{3A39E8CD-A763-4F39-9F54-A1FCF9C33981}"/>
              </a:ext>
            </a:extLst>
          </p:cNvPr>
          <p:cNvSpPr>
            <a:spLocks noGrp="1"/>
          </p:cNvSpPr>
          <p:nvPr>
            <p:ph type="pic" sz="quarter" idx="12"/>
          </p:nvPr>
        </p:nvSpPr>
        <p:spPr>
          <a:xfrm>
            <a:off x="8194626" y="0"/>
            <a:ext cx="3997374" cy="6858000"/>
          </a:xfrm>
          <a:prstGeom prst="rect">
            <a:avLst/>
          </a:prstGeom>
        </p:spPr>
        <p:txBody>
          <a:bodyPr/>
          <a:lstStyle/>
          <a:p>
            <a:r>
              <a:rPr lang="en-US"/>
              <a:t>Click icon to add picture</a:t>
            </a:r>
            <a:endParaRPr lang="en-US" dirty="0"/>
          </a:p>
        </p:txBody>
      </p:sp>
      <p:sp>
        <p:nvSpPr>
          <p:cNvPr id="17" name="Text Placeholder 17">
            <a:extLst>
              <a:ext uri="{FF2B5EF4-FFF2-40B4-BE49-F238E27FC236}">
                <a16:creationId xmlns:a16="http://schemas.microsoft.com/office/drawing/2014/main" id="{317623E7-BB86-4923-B5A1-56062F8970FA}"/>
              </a:ext>
            </a:extLst>
          </p:cNvPr>
          <p:cNvSpPr>
            <a:spLocks noGrp="1"/>
          </p:cNvSpPr>
          <p:nvPr>
            <p:ph type="body" sz="quarter" idx="10" hasCustomPrompt="1"/>
          </p:nvPr>
        </p:nvSpPr>
        <p:spPr>
          <a:xfrm>
            <a:off x="4228381" y="2079139"/>
            <a:ext cx="3725174" cy="4458814"/>
          </a:xfrm>
          <a:prstGeom prst="rect">
            <a:avLst/>
          </a:prstGeom>
        </p:spPr>
        <p:txBody>
          <a:bodyPr>
            <a:norm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sp>
        <p:nvSpPr>
          <p:cNvPr id="18" name="Title 15">
            <a:extLst>
              <a:ext uri="{FF2B5EF4-FFF2-40B4-BE49-F238E27FC236}">
                <a16:creationId xmlns:a16="http://schemas.microsoft.com/office/drawing/2014/main" id="{75C8C2AC-0E32-4E67-986B-DE926A62CF6C}"/>
              </a:ext>
            </a:extLst>
          </p:cNvPr>
          <p:cNvSpPr>
            <a:spLocks noGrp="1"/>
          </p:cNvSpPr>
          <p:nvPr>
            <p:ph type="title" hasCustomPrompt="1"/>
          </p:nvPr>
        </p:nvSpPr>
        <p:spPr>
          <a:xfrm>
            <a:off x="4226476" y="409108"/>
            <a:ext cx="3725174" cy="1247164"/>
          </a:xfrm>
          <a:prstGeom prst="rect">
            <a:avLst/>
          </a:prstGeom>
        </p:spPr>
        <p:txBody>
          <a:bodyPr>
            <a:normAutofit/>
          </a:bodyPr>
          <a:lstStyle>
            <a:lvl1pPr>
              <a:defRPr sz="2400" cap="all" baseline="0">
                <a:solidFill>
                  <a:schemeClr val="accent1"/>
                </a:solidFill>
              </a:defRPr>
            </a:lvl1pPr>
          </a:lstStyle>
          <a:p>
            <a:r>
              <a:rPr lang="en-US" dirty="0"/>
              <a:t>Content slide </a:t>
            </a:r>
          </a:p>
        </p:txBody>
      </p:sp>
      <p:pic>
        <p:nvPicPr>
          <p:cNvPr id="8" name="Graphic 7">
            <a:extLst>
              <a:ext uri="{FF2B5EF4-FFF2-40B4-BE49-F238E27FC236}">
                <a16:creationId xmlns:a16="http://schemas.microsoft.com/office/drawing/2014/main" id="{41154925-5259-4759-8A24-3B1A673AB5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8399" y="6537953"/>
            <a:ext cx="1315202" cy="201506"/>
          </a:xfrm>
          <a:prstGeom prst="rect">
            <a:avLst/>
          </a:prstGeom>
        </p:spPr>
      </p:pic>
    </p:spTree>
    <p:extLst>
      <p:ext uri="{BB962C8B-B14F-4D97-AF65-F5344CB8AC3E}">
        <p14:creationId xmlns:p14="http://schemas.microsoft.com/office/powerpoint/2010/main" val="240037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1_Screen Shots">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585BA96-9B13-4E93-A023-A510DD728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pic>
        <p:nvPicPr>
          <p:cNvPr id="10" name="Graphic 9">
            <a:extLst>
              <a:ext uri="{FF2B5EF4-FFF2-40B4-BE49-F238E27FC236}">
                <a16:creationId xmlns:a16="http://schemas.microsoft.com/office/drawing/2014/main" id="{ADFB4A63-3A43-46A4-9001-8493AA86DC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680" y="6537953"/>
            <a:ext cx="1315202" cy="201506"/>
          </a:xfrm>
          <a:prstGeom prst="rect">
            <a:avLst/>
          </a:prstGeom>
        </p:spPr>
      </p:pic>
      <p:sp>
        <p:nvSpPr>
          <p:cNvPr id="12" name="Title 15">
            <a:extLst>
              <a:ext uri="{FF2B5EF4-FFF2-40B4-BE49-F238E27FC236}">
                <a16:creationId xmlns:a16="http://schemas.microsoft.com/office/drawing/2014/main" id="{37F87745-2FD4-4E6D-9DD9-F4B919EB2C9F}"/>
              </a:ext>
            </a:extLst>
          </p:cNvPr>
          <p:cNvSpPr>
            <a:spLocks noGrp="1"/>
          </p:cNvSpPr>
          <p:nvPr>
            <p:ph type="title" hasCustomPrompt="1"/>
          </p:nvPr>
        </p:nvSpPr>
        <p:spPr>
          <a:xfrm>
            <a:off x="513588" y="1442379"/>
            <a:ext cx="5068824" cy="578445"/>
          </a:xfrm>
          <a:prstGeom prst="rect">
            <a:avLst/>
          </a:prstGeom>
        </p:spPr>
        <p:txBody>
          <a:bodyPr>
            <a:normAutofit/>
          </a:bodyPr>
          <a:lstStyle>
            <a:lvl1pPr>
              <a:defRPr sz="3200" cap="all" baseline="0">
                <a:solidFill>
                  <a:schemeClr val="accent1"/>
                </a:solidFill>
              </a:defRPr>
            </a:lvl1pPr>
          </a:lstStyle>
          <a:p>
            <a:r>
              <a:rPr lang="en-US" dirty="0"/>
              <a:t>Content slide </a:t>
            </a:r>
          </a:p>
        </p:txBody>
      </p:sp>
      <p:sp>
        <p:nvSpPr>
          <p:cNvPr id="8" name="Text Placeholder 17">
            <a:extLst>
              <a:ext uri="{FF2B5EF4-FFF2-40B4-BE49-F238E27FC236}">
                <a16:creationId xmlns:a16="http://schemas.microsoft.com/office/drawing/2014/main" id="{37798BDB-A3A6-42BA-B2A5-2FB21787D897}"/>
              </a:ext>
            </a:extLst>
          </p:cNvPr>
          <p:cNvSpPr>
            <a:spLocks noGrp="1"/>
          </p:cNvSpPr>
          <p:nvPr>
            <p:ph type="body" sz="quarter" idx="10" hasCustomPrompt="1"/>
          </p:nvPr>
        </p:nvSpPr>
        <p:spPr>
          <a:xfrm>
            <a:off x="6444558" y="3918031"/>
            <a:ext cx="5398884" cy="2098722"/>
          </a:xfrm>
          <a:prstGeom prst="rect">
            <a:avLst/>
          </a:prstGeom>
        </p:spPr>
        <p:txBody>
          <a:bodyPr>
            <a:norm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sp>
        <p:nvSpPr>
          <p:cNvPr id="4" name="Picture Placeholder 3">
            <a:extLst>
              <a:ext uri="{FF2B5EF4-FFF2-40B4-BE49-F238E27FC236}">
                <a16:creationId xmlns:a16="http://schemas.microsoft.com/office/drawing/2014/main" id="{DE02A01F-1A64-4855-B088-D7E32D627420}"/>
              </a:ext>
            </a:extLst>
          </p:cNvPr>
          <p:cNvSpPr>
            <a:spLocks noGrp="1"/>
          </p:cNvSpPr>
          <p:nvPr>
            <p:ph type="pic" sz="quarter" idx="11"/>
          </p:nvPr>
        </p:nvSpPr>
        <p:spPr>
          <a:xfrm>
            <a:off x="0" y="3429000"/>
            <a:ext cx="6096000" cy="3429000"/>
          </a:xfrm>
          <a:prstGeom prst="rect">
            <a:avLst/>
          </a:prstGeom>
        </p:spPr>
        <p:txBody>
          <a:bodyPr/>
          <a:lstStyle>
            <a:lvl1pPr marL="0" indent="0">
              <a:buNone/>
              <a:defRPr/>
            </a:lvl1pPr>
          </a:lstStyle>
          <a:p>
            <a:r>
              <a:rPr lang="en-US"/>
              <a:t>Click icon to add picture</a:t>
            </a:r>
            <a:endParaRPr lang="en-US" dirty="0"/>
          </a:p>
        </p:txBody>
      </p:sp>
      <p:sp>
        <p:nvSpPr>
          <p:cNvPr id="11" name="Picture Placeholder 3">
            <a:extLst>
              <a:ext uri="{FF2B5EF4-FFF2-40B4-BE49-F238E27FC236}">
                <a16:creationId xmlns:a16="http://schemas.microsoft.com/office/drawing/2014/main" id="{517E090B-2EF9-4A79-BB09-DE39A391E119}"/>
              </a:ext>
            </a:extLst>
          </p:cNvPr>
          <p:cNvSpPr>
            <a:spLocks noGrp="1"/>
          </p:cNvSpPr>
          <p:nvPr>
            <p:ph type="pic" sz="quarter" idx="12"/>
          </p:nvPr>
        </p:nvSpPr>
        <p:spPr>
          <a:xfrm>
            <a:off x="6096000" y="0"/>
            <a:ext cx="6096000" cy="3429000"/>
          </a:xfrm>
          <a:prstGeom prst="rect">
            <a:avLst/>
          </a:prstGeo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5450655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1_Screen Shot Sequence">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585BA96-9B13-4E93-A023-A510DD728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
        <p:nvSpPr>
          <p:cNvPr id="4" name="Picture Placeholder 3">
            <a:extLst>
              <a:ext uri="{FF2B5EF4-FFF2-40B4-BE49-F238E27FC236}">
                <a16:creationId xmlns:a16="http://schemas.microsoft.com/office/drawing/2014/main" id="{DE02A01F-1A64-4855-B088-D7E32D627420}"/>
              </a:ext>
            </a:extLst>
          </p:cNvPr>
          <p:cNvSpPr>
            <a:spLocks noGrp="1"/>
          </p:cNvSpPr>
          <p:nvPr>
            <p:ph type="pic" sz="quarter" idx="11"/>
          </p:nvPr>
        </p:nvSpPr>
        <p:spPr>
          <a:xfrm>
            <a:off x="0" y="2405270"/>
            <a:ext cx="6096000" cy="3429000"/>
          </a:xfrm>
          <a:prstGeom prst="rect">
            <a:avLst/>
          </a:prstGeom>
        </p:spPr>
        <p:txBody>
          <a:bodyPr/>
          <a:lstStyle>
            <a:lvl1pPr marL="0" indent="0">
              <a:buNone/>
              <a:defRPr/>
            </a:lvl1pPr>
          </a:lstStyle>
          <a:p>
            <a:r>
              <a:rPr lang="en-US"/>
              <a:t>Click icon to add picture</a:t>
            </a:r>
            <a:endParaRPr lang="en-US" dirty="0"/>
          </a:p>
        </p:txBody>
      </p:sp>
      <p:sp>
        <p:nvSpPr>
          <p:cNvPr id="11" name="Picture Placeholder 3">
            <a:extLst>
              <a:ext uri="{FF2B5EF4-FFF2-40B4-BE49-F238E27FC236}">
                <a16:creationId xmlns:a16="http://schemas.microsoft.com/office/drawing/2014/main" id="{517E090B-2EF9-4A79-BB09-DE39A391E119}"/>
              </a:ext>
            </a:extLst>
          </p:cNvPr>
          <p:cNvSpPr>
            <a:spLocks noGrp="1"/>
          </p:cNvSpPr>
          <p:nvPr>
            <p:ph type="pic" sz="quarter" idx="12"/>
          </p:nvPr>
        </p:nvSpPr>
        <p:spPr>
          <a:xfrm>
            <a:off x="6096000" y="2405269"/>
            <a:ext cx="6096000" cy="3428999"/>
          </a:xfrm>
          <a:prstGeom prst="rect">
            <a:avLst/>
          </a:prstGeom>
        </p:spPr>
        <p:txBody>
          <a:bodyPr/>
          <a:lstStyle>
            <a:lvl1pPr marL="0" indent="0">
              <a:buNone/>
              <a:defRPr/>
            </a:lvl1pPr>
          </a:lstStyle>
          <a:p>
            <a:r>
              <a:rPr lang="en-US"/>
              <a:t>Click icon to add picture</a:t>
            </a:r>
            <a:endParaRPr lang="en-US" dirty="0"/>
          </a:p>
        </p:txBody>
      </p:sp>
      <p:sp>
        <p:nvSpPr>
          <p:cNvPr id="13" name="Title 15">
            <a:extLst>
              <a:ext uri="{FF2B5EF4-FFF2-40B4-BE49-F238E27FC236}">
                <a16:creationId xmlns:a16="http://schemas.microsoft.com/office/drawing/2014/main" id="{040CAA3C-A9B6-4619-9CE7-991C48DFC940}"/>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pic>
        <p:nvPicPr>
          <p:cNvPr id="8" name="Graphic 7">
            <a:extLst>
              <a:ext uri="{FF2B5EF4-FFF2-40B4-BE49-F238E27FC236}">
                <a16:creationId xmlns:a16="http://schemas.microsoft.com/office/drawing/2014/main" id="{747A2121-7734-4004-A3D8-AC035E32EB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48914" y="6537953"/>
            <a:ext cx="1315202" cy="201506"/>
          </a:xfrm>
          <a:prstGeom prst="rect">
            <a:avLst/>
          </a:prstGeom>
        </p:spPr>
      </p:pic>
    </p:spTree>
    <p:extLst>
      <p:ext uri="{BB962C8B-B14F-4D97-AF65-F5344CB8AC3E}">
        <p14:creationId xmlns:p14="http://schemas.microsoft.com/office/powerpoint/2010/main" val="33958062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Blank title only">
    <p:bg>
      <p:bgPr>
        <a:solidFill>
          <a:schemeClr val="bg1"/>
        </a:solidFill>
        <a:effectLst/>
      </p:bgPr>
    </p:bg>
    <p:spTree>
      <p:nvGrpSpPr>
        <p:cNvPr id="1" name=""/>
        <p:cNvGrpSpPr/>
        <p:nvPr/>
      </p:nvGrpSpPr>
      <p:grpSpPr>
        <a:xfrm>
          <a:off x="0" y="0"/>
          <a:ext cx="0" cy="0"/>
          <a:chOff x="0" y="0"/>
          <a:chExt cx="0" cy="0"/>
        </a:xfrm>
      </p:grpSpPr>
      <p:sp>
        <p:nvSpPr>
          <p:cNvPr id="13" name="Title 15">
            <a:extLst>
              <a:ext uri="{FF2B5EF4-FFF2-40B4-BE49-F238E27FC236}">
                <a16:creationId xmlns:a16="http://schemas.microsoft.com/office/drawing/2014/main" id="{040CAA3C-A9B6-4619-9CE7-991C48DFC940}"/>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pic>
        <p:nvPicPr>
          <p:cNvPr id="3" name="Graphic 2">
            <a:extLst>
              <a:ext uri="{FF2B5EF4-FFF2-40B4-BE49-F238E27FC236}">
                <a16:creationId xmlns:a16="http://schemas.microsoft.com/office/drawing/2014/main" id="{D5ABF1A8-AE8B-4799-BEB3-F61CC0EFB0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48914" y="6537953"/>
            <a:ext cx="1315202" cy="201506"/>
          </a:xfrm>
          <a:prstGeom prst="rect">
            <a:avLst/>
          </a:prstGeom>
        </p:spPr>
      </p:pic>
    </p:spTree>
    <p:extLst>
      <p:ext uri="{BB962C8B-B14F-4D97-AF65-F5344CB8AC3E}">
        <p14:creationId xmlns:p14="http://schemas.microsoft.com/office/powerpoint/2010/main" val="4092872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2550B-A9B5-4168-956E-CBA109B48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FEBF4B-B7C0-49C0-A107-97E1C4C3EB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2BECAB-EBA5-4CAA-BF09-95D69772F2CF}"/>
              </a:ext>
            </a:extLst>
          </p:cNvPr>
          <p:cNvSpPr>
            <a:spLocks noGrp="1"/>
          </p:cNvSpPr>
          <p:nvPr>
            <p:ph type="dt" sz="half" idx="10"/>
          </p:nvPr>
        </p:nvSpPr>
        <p:spPr/>
        <p:txBody>
          <a:bodyPr/>
          <a:lstStyle/>
          <a:p>
            <a:fld id="{85AAF72A-5999-407B-85EA-4C608AB1D592}" type="datetimeFigureOut">
              <a:rPr lang="en-US" smtClean="0"/>
              <a:t>6/19/2019</a:t>
            </a:fld>
            <a:endParaRPr lang="en-US"/>
          </a:p>
        </p:txBody>
      </p:sp>
      <p:sp>
        <p:nvSpPr>
          <p:cNvPr id="5" name="Footer Placeholder 4">
            <a:extLst>
              <a:ext uri="{FF2B5EF4-FFF2-40B4-BE49-F238E27FC236}">
                <a16:creationId xmlns:a16="http://schemas.microsoft.com/office/drawing/2014/main" id="{DA8E415E-C023-4713-937F-F119EE3F73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F335C3-F8D1-4C25-94A8-F60CA9683E11}"/>
              </a:ext>
            </a:extLst>
          </p:cNvPr>
          <p:cNvSpPr>
            <a:spLocks noGrp="1"/>
          </p:cNvSpPr>
          <p:nvPr>
            <p:ph type="sldNum" sz="quarter" idx="12"/>
          </p:nvPr>
        </p:nvSpPr>
        <p:spPr/>
        <p:txBody>
          <a:bodyPr/>
          <a:lstStyle/>
          <a:p>
            <a:fld id="{A3EA350E-CC2B-4A4E-9778-FD7451D3A089}" type="slidenum">
              <a:rPr lang="en-US" smtClean="0"/>
              <a:t>‹#›</a:t>
            </a:fld>
            <a:endParaRPr lang="en-US"/>
          </a:p>
        </p:txBody>
      </p:sp>
    </p:spTree>
    <p:extLst>
      <p:ext uri="{BB962C8B-B14F-4D97-AF65-F5344CB8AC3E}">
        <p14:creationId xmlns:p14="http://schemas.microsoft.com/office/powerpoint/2010/main" val="1805947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ntent Slide 3">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BF829-9000-4A63-833D-DB74B727B7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1032" y="6252138"/>
            <a:ext cx="1830967" cy="365125"/>
          </a:xfrm>
          <a:prstGeom prst="rect">
            <a:avLst/>
          </a:prstGeom>
        </p:spPr>
      </p:pic>
      <p:pic>
        <p:nvPicPr>
          <p:cNvPr id="21" name="Picture 20">
            <a:extLst>
              <a:ext uri="{FF2B5EF4-FFF2-40B4-BE49-F238E27FC236}">
                <a16:creationId xmlns:a16="http://schemas.microsoft.com/office/drawing/2014/main" id="{6585BA96-9B13-4E93-A023-A510DD728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pic>
        <p:nvPicPr>
          <p:cNvPr id="10" name="Graphic 9">
            <a:extLst>
              <a:ext uri="{FF2B5EF4-FFF2-40B4-BE49-F238E27FC236}">
                <a16:creationId xmlns:a16="http://schemas.microsoft.com/office/drawing/2014/main" id="{ADFB4A63-3A43-46A4-9001-8493AA86DC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1032" y="6252138"/>
            <a:ext cx="1941794" cy="297508"/>
          </a:xfrm>
          <a:prstGeom prst="rect">
            <a:avLst/>
          </a:prstGeom>
        </p:spPr>
      </p:pic>
      <p:sp>
        <p:nvSpPr>
          <p:cNvPr id="11" name="Text Placeholder 17">
            <a:extLst>
              <a:ext uri="{FF2B5EF4-FFF2-40B4-BE49-F238E27FC236}">
                <a16:creationId xmlns:a16="http://schemas.microsoft.com/office/drawing/2014/main" id="{8B314AA0-A069-4D58-9E52-97BDC7BB9388}"/>
              </a:ext>
            </a:extLst>
          </p:cNvPr>
          <p:cNvSpPr>
            <a:spLocks noGrp="1"/>
          </p:cNvSpPr>
          <p:nvPr>
            <p:ph type="body" sz="quarter" idx="10" hasCustomPrompt="1"/>
          </p:nvPr>
        </p:nvSpPr>
        <p:spPr>
          <a:xfrm>
            <a:off x="838200" y="1436687"/>
            <a:ext cx="5398884" cy="3984625"/>
          </a:xfrm>
          <a:prstGeom prst="rect">
            <a:avLst/>
          </a:prstGeom>
        </p:spPr>
        <p:txBody>
          <a:bodyPr>
            <a:no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sp>
        <p:nvSpPr>
          <p:cNvPr id="12" name="Title 15">
            <a:extLst>
              <a:ext uri="{FF2B5EF4-FFF2-40B4-BE49-F238E27FC236}">
                <a16:creationId xmlns:a16="http://schemas.microsoft.com/office/drawing/2014/main" id="{37F87745-2FD4-4E6D-9DD9-F4B919EB2C9F}"/>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pic>
        <p:nvPicPr>
          <p:cNvPr id="13" name="Picture 12">
            <a:extLst>
              <a:ext uri="{FF2B5EF4-FFF2-40B4-BE49-F238E27FC236}">
                <a16:creationId xmlns:a16="http://schemas.microsoft.com/office/drawing/2014/main" id="{54D65380-9AB3-4A6C-9D22-F479050264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28016" y="4334042"/>
            <a:ext cx="3257834" cy="2790879"/>
          </a:xfrm>
          <a:prstGeom prst="rect">
            <a:avLst/>
          </a:prstGeom>
        </p:spPr>
      </p:pic>
    </p:spTree>
    <p:extLst>
      <p:ext uri="{BB962C8B-B14F-4D97-AF65-F5344CB8AC3E}">
        <p14:creationId xmlns:p14="http://schemas.microsoft.com/office/powerpoint/2010/main" val="2160972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Process Slid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BF829-9000-4A63-833D-DB74B727B7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8050" y="6252138"/>
            <a:ext cx="1830967" cy="365125"/>
          </a:xfrm>
          <a:prstGeom prst="rect">
            <a:avLst/>
          </a:prstGeom>
        </p:spPr>
      </p:pic>
      <p:pic>
        <p:nvPicPr>
          <p:cNvPr id="21" name="Picture 20">
            <a:extLst>
              <a:ext uri="{FF2B5EF4-FFF2-40B4-BE49-F238E27FC236}">
                <a16:creationId xmlns:a16="http://schemas.microsoft.com/office/drawing/2014/main" id="{6585BA96-9B13-4E93-A023-A510DD728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
        <p:nvSpPr>
          <p:cNvPr id="5" name="Text Placeholder 4">
            <a:extLst>
              <a:ext uri="{FF2B5EF4-FFF2-40B4-BE49-F238E27FC236}">
                <a16:creationId xmlns:a16="http://schemas.microsoft.com/office/drawing/2014/main" id="{B5E42033-301E-4281-8D90-A0ACA0CFEB90}"/>
              </a:ext>
            </a:extLst>
          </p:cNvPr>
          <p:cNvSpPr>
            <a:spLocks noGrp="1"/>
          </p:cNvSpPr>
          <p:nvPr>
            <p:ph type="body" sz="quarter" idx="10" hasCustomPrompt="1"/>
          </p:nvPr>
        </p:nvSpPr>
        <p:spPr>
          <a:xfrm>
            <a:off x="838200" y="2749425"/>
            <a:ext cx="2204296" cy="2179638"/>
          </a:xfrm>
          <a:prstGeom prst="rect">
            <a:avLst/>
          </a:prstGeom>
        </p:spPr>
        <p:txBody>
          <a:bodyPr>
            <a:noAutofit/>
          </a:bodyPr>
          <a:lstStyle>
            <a:lvl1pPr>
              <a:buClr>
                <a:schemeClr val="accent2"/>
              </a:buClr>
              <a:defRPr sz="1200"/>
            </a:lvl1pPr>
            <a:lvl2pPr>
              <a:defRPr sz="1200"/>
            </a:lvl2pPr>
            <a:lvl3pPr>
              <a:defRPr sz="1200"/>
            </a:lvl3pPr>
            <a:lvl4pPr>
              <a:defRPr sz="1200"/>
            </a:lvl4pPr>
            <a:lvl5pPr>
              <a:defRPr sz="1200"/>
            </a:lvl5pPr>
          </a:lstStyle>
          <a:p>
            <a:pPr lvl="0"/>
            <a:r>
              <a:rPr lang="en-US" dirty="0"/>
              <a:t>Bullet 1</a:t>
            </a:r>
          </a:p>
          <a:p>
            <a:pPr lvl="0"/>
            <a:r>
              <a:rPr lang="en-US" dirty="0"/>
              <a:t>Bullet 2</a:t>
            </a:r>
          </a:p>
          <a:p>
            <a:pPr lvl="0"/>
            <a:r>
              <a:rPr lang="en-US" dirty="0"/>
              <a:t>Bullet 3</a:t>
            </a:r>
          </a:p>
          <a:p>
            <a:pPr lvl="0"/>
            <a:r>
              <a:rPr lang="en-US" dirty="0"/>
              <a:t>Bullet 4</a:t>
            </a:r>
          </a:p>
        </p:txBody>
      </p:sp>
      <p:sp>
        <p:nvSpPr>
          <p:cNvPr id="11" name="Title 15">
            <a:extLst>
              <a:ext uri="{FF2B5EF4-FFF2-40B4-BE49-F238E27FC236}">
                <a16:creationId xmlns:a16="http://schemas.microsoft.com/office/drawing/2014/main" id="{161C8B9C-4914-4CD8-800F-29EFA036E094}"/>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sp>
        <p:nvSpPr>
          <p:cNvPr id="13" name="Text Placeholder 4">
            <a:extLst>
              <a:ext uri="{FF2B5EF4-FFF2-40B4-BE49-F238E27FC236}">
                <a16:creationId xmlns:a16="http://schemas.microsoft.com/office/drawing/2014/main" id="{CD75DD34-1547-4AB7-B030-4A5CA5F42784}"/>
              </a:ext>
            </a:extLst>
          </p:cNvPr>
          <p:cNvSpPr>
            <a:spLocks noGrp="1"/>
          </p:cNvSpPr>
          <p:nvPr>
            <p:ph type="body" sz="quarter" idx="11" hasCustomPrompt="1"/>
          </p:nvPr>
        </p:nvSpPr>
        <p:spPr>
          <a:xfrm>
            <a:off x="3524115" y="2749425"/>
            <a:ext cx="2204296" cy="2179638"/>
          </a:xfrm>
          <a:prstGeom prst="rect">
            <a:avLst/>
          </a:prstGeom>
        </p:spPr>
        <p:txBody>
          <a:bodyPr>
            <a:noAutofit/>
          </a:bodyPr>
          <a:lstStyle>
            <a:lvl1pPr>
              <a:buClr>
                <a:schemeClr val="accent2"/>
              </a:buClr>
              <a:defRPr sz="1200"/>
            </a:lvl1pPr>
            <a:lvl2pPr>
              <a:defRPr sz="1200"/>
            </a:lvl2pPr>
            <a:lvl3pPr>
              <a:defRPr sz="1200"/>
            </a:lvl3pPr>
            <a:lvl4pPr>
              <a:defRPr sz="1200"/>
            </a:lvl4pPr>
            <a:lvl5pPr>
              <a:defRPr sz="1200"/>
            </a:lvl5pPr>
          </a:lstStyle>
          <a:p>
            <a:pPr lvl="0"/>
            <a:r>
              <a:rPr lang="en-US" dirty="0"/>
              <a:t>Bullet 1</a:t>
            </a:r>
          </a:p>
          <a:p>
            <a:pPr lvl="0"/>
            <a:r>
              <a:rPr lang="en-US" dirty="0"/>
              <a:t>Bullet 2</a:t>
            </a:r>
          </a:p>
          <a:p>
            <a:pPr lvl="0"/>
            <a:r>
              <a:rPr lang="en-US" dirty="0"/>
              <a:t>Bullet 3</a:t>
            </a:r>
          </a:p>
          <a:p>
            <a:pPr lvl="0"/>
            <a:r>
              <a:rPr lang="en-US" dirty="0"/>
              <a:t>Bullet 4</a:t>
            </a:r>
          </a:p>
        </p:txBody>
      </p:sp>
      <p:sp>
        <p:nvSpPr>
          <p:cNvPr id="14" name="Text Placeholder 4">
            <a:extLst>
              <a:ext uri="{FF2B5EF4-FFF2-40B4-BE49-F238E27FC236}">
                <a16:creationId xmlns:a16="http://schemas.microsoft.com/office/drawing/2014/main" id="{3B6B5E02-9ADE-4239-ADE8-7761B7EBF34F}"/>
              </a:ext>
            </a:extLst>
          </p:cNvPr>
          <p:cNvSpPr>
            <a:spLocks noGrp="1"/>
          </p:cNvSpPr>
          <p:nvPr>
            <p:ph type="body" sz="quarter" idx="12" hasCustomPrompt="1"/>
          </p:nvPr>
        </p:nvSpPr>
        <p:spPr>
          <a:xfrm>
            <a:off x="6210030" y="2749425"/>
            <a:ext cx="2204296" cy="2179638"/>
          </a:xfrm>
          <a:prstGeom prst="rect">
            <a:avLst/>
          </a:prstGeom>
        </p:spPr>
        <p:txBody>
          <a:bodyPr>
            <a:noAutofit/>
          </a:bodyPr>
          <a:lstStyle>
            <a:lvl1pPr marL="171450" indent="-171450">
              <a:buClr>
                <a:schemeClr val="accent2"/>
              </a:buClr>
              <a:buFont typeface="Arial" panose="020B0604020202020204" pitchFamily="34" charset="0"/>
              <a:buChar char="•"/>
              <a:defRPr sz="1200"/>
            </a:lvl1pPr>
            <a:lvl2pPr>
              <a:defRPr sz="1200"/>
            </a:lvl2pPr>
            <a:lvl3pPr>
              <a:defRPr sz="1200"/>
            </a:lvl3pPr>
            <a:lvl4pPr>
              <a:defRPr sz="1200"/>
            </a:lvl4pPr>
            <a:lvl5pPr>
              <a:defRPr sz="1200"/>
            </a:lvl5pPr>
          </a:lstStyle>
          <a:p>
            <a:pPr lvl="0"/>
            <a:r>
              <a:rPr lang="en-US" dirty="0"/>
              <a:t>Bullet 1</a:t>
            </a:r>
          </a:p>
          <a:p>
            <a:pPr lvl="0"/>
            <a:r>
              <a:rPr lang="en-US" dirty="0"/>
              <a:t>Bullet 2</a:t>
            </a:r>
          </a:p>
          <a:p>
            <a:pPr lvl="0"/>
            <a:r>
              <a:rPr lang="en-US" dirty="0"/>
              <a:t>Bullet 3</a:t>
            </a:r>
          </a:p>
          <a:p>
            <a:pPr lvl="0"/>
            <a:r>
              <a:rPr lang="en-US" dirty="0"/>
              <a:t>Bullet 4</a:t>
            </a:r>
          </a:p>
        </p:txBody>
      </p:sp>
      <p:sp>
        <p:nvSpPr>
          <p:cNvPr id="15" name="Text Placeholder 4">
            <a:extLst>
              <a:ext uri="{FF2B5EF4-FFF2-40B4-BE49-F238E27FC236}">
                <a16:creationId xmlns:a16="http://schemas.microsoft.com/office/drawing/2014/main" id="{47A0D81B-2A50-4AB5-87A9-CE0FA527007A}"/>
              </a:ext>
            </a:extLst>
          </p:cNvPr>
          <p:cNvSpPr>
            <a:spLocks noGrp="1"/>
          </p:cNvSpPr>
          <p:nvPr>
            <p:ph type="body" sz="quarter" idx="13" hasCustomPrompt="1"/>
          </p:nvPr>
        </p:nvSpPr>
        <p:spPr>
          <a:xfrm>
            <a:off x="8895946" y="2749425"/>
            <a:ext cx="2204296" cy="2179638"/>
          </a:xfrm>
          <a:prstGeom prst="rect">
            <a:avLst/>
          </a:prstGeom>
        </p:spPr>
        <p:txBody>
          <a:bodyPr>
            <a:noAutofit/>
          </a:bodyPr>
          <a:lstStyle>
            <a:lvl1pPr>
              <a:buClr>
                <a:schemeClr val="accent2"/>
              </a:buClr>
              <a:defRPr sz="1200"/>
            </a:lvl1pPr>
            <a:lvl2pPr>
              <a:defRPr sz="1200"/>
            </a:lvl2pPr>
            <a:lvl3pPr>
              <a:defRPr sz="1200"/>
            </a:lvl3pPr>
            <a:lvl4pPr>
              <a:defRPr sz="1200"/>
            </a:lvl4pPr>
            <a:lvl5pPr>
              <a:defRPr sz="1200"/>
            </a:lvl5pPr>
          </a:lstStyle>
          <a:p>
            <a:pPr lvl="0"/>
            <a:r>
              <a:rPr lang="en-US" dirty="0"/>
              <a:t>Bullet 1</a:t>
            </a:r>
          </a:p>
          <a:p>
            <a:pPr lvl="0"/>
            <a:r>
              <a:rPr lang="en-US" dirty="0"/>
              <a:t>Bullet 2</a:t>
            </a:r>
          </a:p>
          <a:p>
            <a:pPr lvl="0"/>
            <a:r>
              <a:rPr lang="en-US" dirty="0"/>
              <a:t>Bullet 3</a:t>
            </a:r>
          </a:p>
          <a:p>
            <a:pPr lvl="0"/>
            <a:r>
              <a:rPr lang="en-US" dirty="0"/>
              <a:t>Bullet 4</a:t>
            </a:r>
          </a:p>
        </p:txBody>
      </p:sp>
      <p:pic>
        <p:nvPicPr>
          <p:cNvPr id="17" name="Picture 16">
            <a:extLst>
              <a:ext uri="{FF2B5EF4-FFF2-40B4-BE49-F238E27FC236}">
                <a16:creationId xmlns:a16="http://schemas.microsoft.com/office/drawing/2014/main" id="{11A8EEC6-976C-4642-A79B-18B32E9C5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28016" y="4334042"/>
            <a:ext cx="3257834" cy="2790879"/>
          </a:xfrm>
          <a:prstGeom prst="rect">
            <a:avLst/>
          </a:prstGeom>
        </p:spPr>
      </p:pic>
      <p:pic>
        <p:nvPicPr>
          <p:cNvPr id="12" name="Graphic 11">
            <a:extLst>
              <a:ext uri="{FF2B5EF4-FFF2-40B4-BE49-F238E27FC236}">
                <a16:creationId xmlns:a16="http://schemas.microsoft.com/office/drawing/2014/main" id="{5C53AC2D-A824-4041-9F47-C93FC72A2E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83186" y="6252138"/>
            <a:ext cx="1941794" cy="297508"/>
          </a:xfrm>
          <a:prstGeom prst="rect">
            <a:avLst/>
          </a:prstGeom>
        </p:spPr>
      </p:pic>
    </p:spTree>
    <p:extLst>
      <p:ext uri="{BB962C8B-B14F-4D97-AF65-F5344CB8AC3E}">
        <p14:creationId xmlns:p14="http://schemas.microsoft.com/office/powerpoint/2010/main" val="90428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 slide with bullets">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BF829-9000-4A63-833D-DB74B727B7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1032" y="6252138"/>
            <a:ext cx="1830967" cy="365125"/>
          </a:xfrm>
          <a:prstGeom prst="rect">
            <a:avLst/>
          </a:prstGeom>
        </p:spPr>
      </p:pic>
      <p:pic>
        <p:nvPicPr>
          <p:cNvPr id="21" name="Picture 20">
            <a:extLst>
              <a:ext uri="{FF2B5EF4-FFF2-40B4-BE49-F238E27FC236}">
                <a16:creationId xmlns:a16="http://schemas.microsoft.com/office/drawing/2014/main" id="{6585BA96-9B13-4E93-A023-A510DD728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
        <p:nvSpPr>
          <p:cNvPr id="11" name="Text Placeholder 17">
            <a:extLst>
              <a:ext uri="{FF2B5EF4-FFF2-40B4-BE49-F238E27FC236}">
                <a16:creationId xmlns:a16="http://schemas.microsoft.com/office/drawing/2014/main" id="{8B314AA0-A069-4D58-9E52-97BDC7BB9388}"/>
              </a:ext>
            </a:extLst>
          </p:cNvPr>
          <p:cNvSpPr>
            <a:spLocks noGrp="1"/>
          </p:cNvSpPr>
          <p:nvPr>
            <p:ph type="body" sz="quarter" idx="10" hasCustomPrompt="1"/>
          </p:nvPr>
        </p:nvSpPr>
        <p:spPr>
          <a:xfrm>
            <a:off x="838200" y="1436687"/>
            <a:ext cx="5398884" cy="3984625"/>
          </a:xfrm>
          <a:prstGeom prst="rect">
            <a:avLst/>
          </a:prstGeom>
        </p:spPr>
        <p:txBody>
          <a:bodyPr>
            <a:no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sp>
        <p:nvSpPr>
          <p:cNvPr id="12" name="Title 15">
            <a:extLst>
              <a:ext uri="{FF2B5EF4-FFF2-40B4-BE49-F238E27FC236}">
                <a16:creationId xmlns:a16="http://schemas.microsoft.com/office/drawing/2014/main" id="{37F87745-2FD4-4E6D-9DD9-F4B919EB2C9F}"/>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pic>
        <p:nvPicPr>
          <p:cNvPr id="8" name="Graphic 7">
            <a:extLst>
              <a:ext uri="{FF2B5EF4-FFF2-40B4-BE49-F238E27FC236}">
                <a16:creationId xmlns:a16="http://schemas.microsoft.com/office/drawing/2014/main" id="{6EB8723C-D5B7-483A-BB19-D0BABF294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8250" y="6348140"/>
            <a:ext cx="1315202" cy="201506"/>
          </a:xfrm>
          <a:prstGeom prst="rect">
            <a:avLst/>
          </a:prstGeom>
        </p:spPr>
      </p:pic>
      <p:pic>
        <p:nvPicPr>
          <p:cNvPr id="10" name="Picture 2" descr="Image result for logo placeholder">
            <a:extLst>
              <a:ext uri="{FF2B5EF4-FFF2-40B4-BE49-F238E27FC236}">
                <a16:creationId xmlns:a16="http://schemas.microsoft.com/office/drawing/2014/main" id="{41E506BF-2A40-444A-9C9E-02DB918219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18876" y="6077269"/>
            <a:ext cx="1181304" cy="65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074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ntent Slide *only use to accomodate pic layout">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585BA96-9B13-4E93-A023-A510DD728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
        <p:nvSpPr>
          <p:cNvPr id="10" name="Text Placeholder 17">
            <a:extLst>
              <a:ext uri="{FF2B5EF4-FFF2-40B4-BE49-F238E27FC236}">
                <a16:creationId xmlns:a16="http://schemas.microsoft.com/office/drawing/2014/main" id="{33790073-5F4B-4201-A9C3-4C781F022E97}"/>
              </a:ext>
            </a:extLst>
          </p:cNvPr>
          <p:cNvSpPr>
            <a:spLocks noGrp="1"/>
          </p:cNvSpPr>
          <p:nvPr>
            <p:ph type="body" sz="quarter" idx="10" hasCustomPrompt="1"/>
          </p:nvPr>
        </p:nvSpPr>
        <p:spPr>
          <a:xfrm>
            <a:off x="838200" y="1436687"/>
            <a:ext cx="5398884" cy="3984625"/>
          </a:xfrm>
          <a:prstGeom prst="rect">
            <a:avLst/>
          </a:prstGeom>
        </p:spPr>
        <p:txBody>
          <a:bodyPr>
            <a:norm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sp>
        <p:nvSpPr>
          <p:cNvPr id="11" name="Title 15">
            <a:extLst>
              <a:ext uri="{FF2B5EF4-FFF2-40B4-BE49-F238E27FC236}">
                <a16:creationId xmlns:a16="http://schemas.microsoft.com/office/drawing/2014/main" id="{4DC14C89-2F6A-40E9-B0F1-1B87D3448E1E}"/>
              </a:ext>
            </a:extLst>
          </p:cNvPr>
          <p:cNvSpPr>
            <a:spLocks noGrp="1"/>
          </p:cNvSpPr>
          <p:nvPr>
            <p:ph type="title" hasCustomPrompt="1"/>
          </p:nvPr>
        </p:nvSpPr>
        <p:spPr>
          <a:xfrm>
            <a:off x="838200" y="409107"/>
            <a:ext cx="10515600" cy="612167"/>
          </a:xfrm>
          <a:prstGeom prst="rect">
            <a:avLst/>
          </a:prstGeom>
        </p:spPr>
        <p:txBody>
          <a:bodyPr>
            <a:normAutofit/>
          </a:bodyPr>
          <a:lstStyle>
            <a:lvl1pPr>
              <a:defRPr sz="3200" cap="all" baseline="0">
                <a:solidFill>
                  <a:schemeClr val="accent1"/>
                </a:solidFill>
              </a:defRPr>
            </a:lvl1pPr>
          </a:lstStyle>
          <a:p>
            <a:r>
              <a:rPr lang="en-US" dirty="0"/>
              <a:t>Content slide </a:t>
            </a:r>
          </a:p>
        </p:txBody>
      </p:sp>
      <p:pic>
        <p:nvPicPr>
          <p:cNvPr id="7" name="Graphic 6">
            <a:extLst>
              <a:ext uri="{FF2B5EF4-FFF2-40B4-BE49-F238E27FC236}">
                <a16:creationId xmlns:a16="http://schemas.microsoft.com/office/drawing/2014/main" id="{7C1A7A6B-510C-4686-85B9-17F2E5BDC5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8250" y="6348140"/>
            <a:ext cx="1315202" cy="201506"/>
          </a:xfrm>
          <a:prstGeom prst="rect">
            <a:avLst/>
          </a:prstGeom>
        </p:spPr>
      </p:pic>
      <p:pic>
        <p:nvPicPr>
          <p:cNvPr id="8" name="Picture 2" descr="Image result for logo placeholder">
            <a:extLst>
              <a:ext uri="{FF2B5EF4-FFF2-40B4-BE49-F238E27FC236}">
                <a16:creationId xmlns:a16="http://schemas.microsoft.com/office/drawing/2014/main" id="{C4D51CA8-1D31-469C-A74D-94983E770C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18876" y="6077269"/>
            <a:ext cx="1181304" cy="65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720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Vertical Screen Shot 1 pictur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BF829-9000-4A63-833D-DB74B727B7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1032" y="6252138"/>
            <a:ext cx="1830967" cy="365125"/>
          </a:xfrm>
          <a:prstGeom prst="rect">
            <a:avLst/>
          </a:prstGeom>
        </p:spPr>
      </p:pic>
      <p:sp>
        <p:nvSpPr>
          <p:cNvPr id="12" name="Title 15">
            <a:extLst>
              <a:ext uri="{FF2B5EF4-FFF2-40B4-BE49-F238E27FC236}">
                <a16:creationId xmlns:a16="http://schemas.microsoft.com/office/drawing/2014/main" id="{37F87745-2FD4-4E6D-9DD9-F4B919EB2C9F}"/>
              </a:ext>
            </a:extLst>
          </p:cNvPr>
          <p:cNvSpPr>
            <a:spLocks noGrp="1"/>
          </p:cNvSpPr>
          <p:nvPr>
            <p:ph type="title" hasCustomPrompt="1"/>
          </p:nvPr>
        </p:nvSpPr>
        <p:spPr>
          <a:xfrm>
            <a:off x="838200" y="409107"/>
            <a:ext cx="5571226" cy="1264418"/>
          </a:xfrm>
          <a:prstGeom prst="rect">
            <a:avLst/>
          </a:prstGeom>
        </p:spPr>
        <p:txBody>
          <a:bodyPr>
            <a:normAutofit/>
          </a:bodyPr>
          <a:lstStyle>
            <a:lvl1pPr algn="l">
              <a:defRPr sz="3200" cap="all" baseline="0">
                <a:solidFill>
                  <a:schemeClr val="accent1"/>
                </a:solidFill>
              </a:defRPr>
            </a:lvl1pPr>
          </a:lstStyle>
          <a:p>
            <a:r>
              <a:rPr lang="en-US" dirty="0"/>
              <a:t>Content slide </a:t>
            </a:r>
          </a:p>
        </p:txBody>
      </p:sp>
      <p:sp>
        <p:nvSpPr>
          <p:cNvPr id="3" name="Picture Placeholder 2">
            <a:extLst>
              <a:ext uri="{FF2B5EF4-FFF2-40B4-BE49-F238E27FC236}">
                <a16:creationId xmlns:a16="http://schemas.microsoft.com/office/drawing/2014/main" id="{1DDC5FC7-4877-45F8-8BE7-959E9A214FE0}"/>
              </a:ext>
            </a:extLst>
          </p:cNvPr>
          <p:cNvSpPr>
            <a:spLocks noGrp="1"/>
          </p:cNvSpPr>
          <p:nvPr>
            <p:ph type="pic" sz="quarter" idx="10"/>
          </p:nvPr>
        </p:nvSpPr>
        <p:spPr>
          <a:xfrm>
            <a:off x="6745857" y="0"/>
            <a:ext cx="5446143" cy="6858000"/>
          </a:xfrm>
          <a:prstGeom prst="rect">
            <a:avLst/>
          </a:prstGeom>
        </p:spPr>
        <p:txBody>
          <a:bodyPr/>
          <a:lstStyle/>
          <a:p>
            <a:r>
              <a:rPr lang="en-US"/>
              <a:t>Click icon to add picture</a:t>
            </a:r>
            <a:endParaRPr lang="en-US" dirty="0"/>
          </a:p>
        </p:txBody>
      </p:sp>
      <p:sp>
        <p:nvSpPr>
          <p:cNvPr id="8" name="Text Placeholder 17">
            <a:extLst>
              <a:ext uri="{FF2B5EF4-FFF2-40B4-BE49-F238E27FC236}">
                <a16:creationId xmlns:a16="http://schemas.microsoft.com/office/drawing/2014/main" id="{44DDD85F-5546-4D58-A65C-86C9E6282BA7}"/>
              </a:ext>
            </a:extLst>
          </p:cNvPr>
          <p:cNvSpPr>
            <a:spLocks noGrp="1"/>
          </p:cNvSpPr>
          <p:nvPr>
            <p:ph type="body" sz="quarter" idx="11" hasCustomPrompt="1"/>
          </p:nvPr>
        </p:nvSpPr>
        <p:spPr>
          <a:xfrm>
            <a:off x="838200" y="2258106"/>
            <a:ext cx="5398884" cy="3984625"/>
          </a:xfrm>
          <a:prstGeom prst="rect">
            <a:avLst/>
          </a:prstGeom>
        </p:spPr>
        <p:txBody>
          <a:bodyPr>
            <a:norm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pic>
        <p:nvPicPr>
          <p:cNvPr id="11" name="Graphic 10">
            <a:extLst>
              <a:ext uri="{FF2B5EF4-FFF2-40B4-BE49-F238E27FC236}">
                <a16:creationId xmlns:a16="http://schemas.microsoft.com/office/drawing/2014/main" id="{C9152A20-0705-4D73-AFEC-6270F40778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0305" y="6415757"/>
            <a:ext cx="1315202" cy="201506"/>
          </a:xfrm>
          <a:prstGeom prst="rect">
            <a:avLst/>
          </a:prstGeom>
        </p:spPr>
      </p:pic>
      <p:pic>
        <p:nvPicPr>
          <p:cNvPr id="13" name="Picture 2" descr="Image result for logo placeholder">
            <a:extLst>
              <a:ext uri="{FF2B5EF4-FFF2-40B4-BE49-F238E27FC236}">
                <a16:creationId xmlns:a16="http://schemas.microsoft.com/office/drawing/2014/main" id="{7FC6879A-C9D4-4C34-9B57-B7F2D710A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001" y="6206392"/>
            <a:ext cx="1181304" cy="65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223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Vertical Screen Shot 2 pictures">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BF829-9000-4A63-833D-DB74B727B7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1032" y="6252138"/>
            <a:ext cx="1830967" cy="365125"/>
          </a:xfrm>
          <a:prstGeom prst="rect">
            <a:avLst/>
          </a:prstGeom>
        </p:spPr>
      </p:pic>
      <p:pic>
        <p:nvPicPr>
          <p:cNvPr id="21" name="Picture 20">
            <a:extLst>
              <a:ext uri="{FF2B5EF4-FFF2-40B4-BE49-F238E27FC236}">
                <a16:creationId xmlns:a16="http://schemas.microsoft.com/office/drawing/2014/main" id="{6585BA96-9B13-4E93-A023-A510DD728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sp>
        <p:nvSpPr>
          <p:cNvPr id="11" name="Picture Placeholder 2">
            <a:extLst>
              <a:ext uri="{FF2B5EF4-FFF2-40B4-BE49-F238E27FC236}">
                <a16:creationId xmlns:a16="http://schemas.microsoft.com/office/drawing/2014/main" id="{FA35C34A-075B-46C9-9E53-5B1D0EBE2BD6}"/>
              </a:ext>
            </a:extLst>
          </p:cNvPr>
          <p:cNvSpPr>
            <a:spLocks noGrp="1"/>
          </p:cNvSpPr>
          <p:nvPr>
            <p:ph type="pic" sz="quarter" idx="11"/>
          </p:nvPr>
        </p:nvSpPr>
        <p:spPr>
          <a:xfrm>
            <a:off x="-11969" y="0"/>
            <a:ext cx="3997374" cy="6858000"/>
          </a:xfrm>
          <a:prstGeom prst="rect">
            <a:avLst/>
          </a:prstGeom>
        </p:spPr>
        <p:txBody>
          <a:bodyPr/>
          <a:lstStyle/>
          <a:p>
            <a:r>
              <a:rPr lang="en-US"/>
              <a:t>Click icon to add picture</a:t>
            </a:r>
            <a:endParaRPr lang="en-US" dirty="0"/>
          </a:p>
        </p:txBody>
      </p:sp>
      <p:sp>
        <p:nvSpPr>
          <p:cNvPr id="15" name="Picture Placeholder 2">
            <a:extLst>
              <a:ext uri="{FF2B5EF4-FFF2-40B4-BE49-F238E27FC236}">
                <a16:creationId xmlns:a16="http://schemas.microsoft.com/office/drawing/2014/main" id="{3A39E8CD-A763-4F39-9F54-A1FCF9C33981}"/>
              </a:ext>
            </a:extLst>
          </p:cNvPr>
          <p:cNvSpPr>
            <a:spLocks noGrp="1"/>
          </p:cNvSpPr>
          <p:nvPr>
            <p:ph type="pic" sz="quarter" idx="12"/>
          </p:nvPr>
        </p:nvSpPr>
        <p:spPr>
          <a:xfrm>
            <a:off x="8194626" y="0"/>
            <a:ext cx="3997374" cy="6858000"/>
          </a:xfrm>
          <a:prstGeom prst="rect">
            <a:avLst/>
          </a:prstGeom>
        </p:spPr>
        <p:txBody>
          <a:bodyPr/>
          <a:lstStyle/>
          <a:p>
            <a:r>
              <a:rPr lang="en-US"/>
              <a:t>Click icon to add picture</a:t>
            </a:r>
            <a:endParaRPr lang="en-US" dirty="0"/>
          </a:p>
        </p:txBody>
      </p:sp>
      <p:sp>
        <p:nvSpPr>
          <p:cNvPr id="17" name="Text Placeholder 17">
            <a:extLst>
              <a:ext uri="{FF2B5EF4-FFF2-40B4-BE49-F238E27FC236}">
                <a16:creationId xmlns:a16="http://schemas.microsoft.com/office/drawing/2014/main" id="{317623E7-BB86-4923-B5A1-56062F8970FA}"/>
              </a:ext>
            </a:extLst>
          </p:cNvPr>
          <p:cNvSpPr>
            <a:spLocks noGrp="1"/>
          </p:cNvSpPr>
          <p:nvPr>
            <p:ph type="body" sz="quarter" idx="10" hasCustomPrompt="1"/>
          </p:nvPr>
        </p:nvSpPr>
        <p:spPr>
          <a:xfrm>
            <a:off x="4228381" y="2079139"/>
            <a:ext cx="3725174" cy="4458814"/>
          </a:xfrm>
          <a:prstGeom prst="rect">
            <a:avLst/>
          </a:prstGeom>
        </p:spPr>
        <p:txBody>
          <a:bodyPr>
            <a:norm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sp>
        <p:nvSpPr>
          <p:cNvPr id="18" name="Title 15">
            <a:extLst>
              <a:ext uri="{FF2B5EF4-FFF2-40B4-BE49-F238E27FC236}">
                <a16:creationId xmlns:a16="http://schemas.microsoft.com/office/drawing/2014/main" id="{75C8C2AC-0E32-4E67-986B-DE926A62CF6C}"/>
              </a:ext>
            </a:extLst>
          </p:cNvPr>
          <p:cNvSpPr>
            <a:spLocks noGrp="1"/>
          </p:cNvSpPr>
          <p:nvPr>
            <p:ph type="title" hasCustomPrompt="1"/>
          </p:nvPr>
        </p:nvSpPr>
        <p:spPr>
          <a:xfrm>
            <a:off x="4226476" y="409108"/>
            <a:ext cx="3725174" cy="1247164"/>
          </a:xfrm>
          <a:prstGeom prst="rect">
            <a:avLst/>
          </a:prstGeom>
        </p:spPr>
        <p:txBody>
          <a:bodyPr>
            <a:normAutofit/>
          </a:bodyPr>
          <a:lstStyle>
            <a:lvl1pPr>
              <a:defRPr sz="2400" cap="all" baseline="0">
                <a:solidFill>
                  <a:schemeClr val="accent1"/>
                </a:solidFill>
              </a:defRPr>
            </a:lvl1pPr>
          </a:lstStyle>
          <a:p>
            <a:r>
              <a:rPr lang="en-US" dirty="0"/>
              <a:t>Content slide </a:t>
            </a:r>
          </a:p>
        </p:txBody>
      </p:sp>
      <p:pic>
        <p:nvPicPr>
          <p:cNvPr id="10" name="Graphic 9">
            <a:extLst>
              <a:ext uri="{FF2B5EF4-FFF2-40B4-BE49-F238E27FC236}">
                <a16:creationId xmlns:a16="http://schemas.microsoft.com/office/drawing/2014/main" id="{2C867F2B-9206-4213-9E96-44E8AF53D1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1313" y="6469915"/>
            <a:ext cx="1315202" cy="201506"/>
          </a:xfrm>
          <a:prstGeom prst="rect">
            <a:avLst/>
          </a:prstGeom>
        </p:spPr>
      </p:pic>
      <p:pic>
        <p:nvPicPr>
          <p:cNvPr id="12" name="Picture 2" descr="Image result for logo placeholder">
            <a:extLst>
              <a:ext uri="{FF2B5EF4-FFF2-40B4-BE49-F238E27FC236}">
                <a16:creationId xmlns:a16="http://schemas.microsoft.com/office/drawing/2014/main" id="{7BA81414-8951-4A3E-80AC-FE326146BE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1939" y="6199044"/>
            <a:ext cx="1181304" cy="65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580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creen Shots">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BF829-9000-4A63-833D-DB74B727B7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1032" y="6252138"/>
            <a:ext cx="1830967" cy="365125"/>
          </a:xfrm>
          <a:prstGeom prst="rect">
            <a:avLst/>
          </a:prstGeom>
        </p:spPr>
      </p:pic>
      <p:pic>
        <p:nvPicPr>
          <p:cNvPr id="21" name="Picture 20">
            <a:extLst>
              <a:ext uri="{FF2B5EF4-FFF2-40B4-BE49-F238E27FC236}">
                <a16:creationId xmlns:a16="http://schemas.microsoft.com/office/drawing/2014/main" id="{6585BA96-9B13-4E93-A023-A510DD728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23" y="6537953"/>
            <a:ext cx="1210999" cy="241494"/>
          </a:xfrm>
          <a:prstGeom prst="rect">
            <a:avLst/>
          </a:prstGeom>
        </p:spPr>
      </p:pic>
      <p:pic>
        <p:nvPicPr>
          <p:cNvPr id="10" name="Graphic 9">
            <a:extLst>
              <a:ext uri="{FF2B5EF4-FFF2-40B4-BE49-F238E27FC236}">
                <a16:creationId xmlns:a16="http://schemas.microsoft.com/office/drawing/2014/main" id="{ADFB4A63-3A43-46A4-9001-8493AA86DC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680" y="6537953"/>
            <a:ext cx="1315202" cy="201506"/>
          </a:xfrm>
          <a:prstGeom prst="rect">
            <a:avLst/>
          </a:prstGeom>
        </p:spPr>
      </p:pic>
      <p:sp>
        <p:nvSpPr>
          <p:cNvPr id="12" name="Title 15">
            <a:extLst>
              <a:ext uri="{FF2B5EF4-FFF2-40B4-BE49-F238E27FC236}">
                <a16:creationId xmlns:a16="http://schemas.microsoft.com/office/drawing/2014/main" id="{37F87745-2FD4-4E6D-9DD9-F4B919EB2C9F}"/>
              </a:ext>
            </a:extLst>
          </p:cNvPr>
          <p:cNvSpPr>
            <a:spLocks noGrp="1"/>
          </p:cNvSpPr>
          <p:nvPr>
            <p:ph type="title" hasCustomPrompt="1"/>
          </p:nvPr>
        </p:nvSpPr>
        <p:spPr>
          <a:xfrm>
            <a:off x="513588" y="1442379"/>
            <a:ext cx="5068824" cy="578445"/>
          </a:xfrm>
          <a:prstGeom prst="rect">
            <a:avLst/>
          </a:prstGeom>
        </p:spPr>
        <p:txBody>
          <a:bodyPr>
            <a:normAutofit/>
          </a:bodyPr>
          <a:lstStyle>
            <a:lvl1pPr>
              <a:defRPr sz="3200" cap="all" baseline="0">
                <a:solidFill>
                  <a:schemeClr val="accent1"/>
                </a:solidFill>
              </a:defRPr>
            </a:lvl1pPr>
          </a:lstStyle>
          <a:p>
            <a:r>
              <a:rPr lang="en-US" dirty="0"/>
              <a:t>Content slide </a:t>
            </a:r>
          </a:p>
        </p:txBody>
      </p:sp>
      <p:sp>
        <p:nvSpPr>
          <p:cNvPr id="8" name="Text Placeholder 17">
            <a:extLst>
              <a:ext uri="{FF2B5EF4-FFF2-40B4-BE49-F238E27FC236}">
                <a16:creationId xmlns:a16="http://schemas.microsoft.com/office/drawing/2014/main" id="{37798BDB-A3A6-42BA-B2A5-2FB21787D897}"/>
              </a:ext>
            </a:extLst>
          </p:cNvPr>
          <p:cNvSpPr>
            <a:spLocks noGrp="1"/>
          </p:cNvSpPr>
          <p:nvPr>
            <p:ph type="body" sz="quarter" idx="10" hasCustomPrompt="1"/>
          </p:nvPr>
        </p:nvSpPr>
        <p:spPr>
          <a:xfrm>
            <a:off x="6444558" y="3918031"/>
            <a:ext cx="5398884" cy="2098722"/>
          </a:xfrm>
          <a:prstGeom prst="rect">
            <a:avLst/>
          </a:prstGeom>
        </p:spPr>
        <p:txBody>
          <a:bodyPr>
            <a:normAutofit/>
          </a:bodyPr>
          <a:lstStyle>
            <a:lvl1pPr>
              <a:buClr>
                <a:schemeClr val="accent2"/>
              </a:buClr>
              <a:defRPr sz="1800">
                <a:solidFill>
                  <a:schemeClr val="accent1"/>
                </a:solidFill>
                <a:latin typeface="+mn-lt"/>
              </a:defRPr>
            </a:lvl1pPr>
            <a:lvl2pPr>
              <a:defRPr sz="1600">
                <a:solidFill>
                  <a:schemeClr val="accent1"/>
                </a:solidFill>
              </a:defRPr>
            </a:lvl2pPr>
            <a:lvl3pPr>
              <a:buClr>
                <a:schemeClr val="accent5"/>
              </a:buClr>
              <a:defRPr lang="en-US" sz="1600" kern="1200" dirty="0" smtClean="0">
                <a:solidFill>
                  <a:schemeClr val="accent1"/>
                </a:solidFill>
                <a:latin typeface="+mn-lt"/>
                <a:ea typeface="+mn-ea"/>
                <a:cs typeface="+mn-cs"/>
              </a:defRPr>
            </a:lvl3pPr>
          </a:lstStyle>
          <a:p>
            <a:pPr lvl="0"/>
            <a:r>
              <a:rPr lang="en-US" dirty="0"/>
              <a:t>Bullet 1</a:t>
            </a:r>
          </a:p>
          <a:p>
            <a:pPr lvl="1"/>
            <a:r>
              <a:rPr lang="en-US" dirty="0"/>
              <a:t>Bullet 2</a:t>
            </a:r>
          </a:p>
          <a:p>
            <a:pPr lvl="2"/>
            <a:r>
              <a:rPr lang="en-US" dirty="0"/>
              <a:t>Bullet 3</a:t>
            </a:r>
          </a:p>
        </p:txBody>
      </p:sp>
      <p:sp>
        <p:nvSpPr>
          <p:cNvPr id="4" name="Picture Placeholder 3">
            <a:extLst>
              <a:ext uri="{FF2B5EF4-FFF2-40B4-BE49-F238E27FC236}">
                <a16:creationId xmlns:a16="http://schemas.microsoft.com/office/drawing/2014/main" id="{DE02A01F-1A64-4855-B088-D7E32D627420}"/>
              </a:ext>
            </a:extLst>
          </p:cNvPr>
          <p:cNvSpPr>
            <a:spLocks noGrp="1"/>
          </p:cNvSpPr>
          <p:nvPr>
            <p:ph type="pic" sz="quarter" idx="11"/>
          </p:nvPr>
        </p:nvSpPr>
        <p:spPr>
          <a:xfrm>
            <a:off x="0" y="3429000"/>
            <a:ext cx="6096000" cy="3429000"/>
          </a:xfrm>
          <a:prstGeom prst="rect">
            <a:avLst/>
          </a:prstGeom>
        </p:spPr>
        <p:txBody>
          <a:bodyPr/>
          <a:lstStyle>
            <a:lvl1pPr marL="0" indent="0">
              <a:buNone/>
              <a:defRPr/>
            </a:lvl1pPr>
          </a:lstStyle>
          <a:p>
            <a:r>
              <a:rPr lang="en-US"/>
              <a:t>Click icon to add picture</a:t>
            </a:r>
            <a:endParaRPr lang="en-US" dirty="0"/>
          </a:p>
        </p:txBody>
      </p:sp>
      <p:sp>
        <p:nvSpPr>
          <p:cNvPr id="11" name="Picture Placeholder 3">
            <a:extLst>
              <a:ext uri="{FF2B5EF4-FFF2-40B4-BE49-F238E27FC236}">
                <a16:creationId xmlns:a16="http://schemas.microsoft.com/office/drawing/2014/main" id="{517E090B-2EF9-4A79-BB09-DE39A391E119}"/>
              </a:ext>
            </a:extLst>
          </p:cNvPr>
          <p:cNvSpPr>
            <a:spLocks noGrp="1"/>
          </p:cNvSpPr>
          <p:nvPr>
            <p:ph type="pic" sz="quarter" idx="12"/>
          </p:nvPr>
        </p:nvSpPr>
        <p:spPr>
          <a:xfrm>
            <a:off x="6096000" y="0"/>
            <a:ext cx="6096000" cy="3429000"/>
          </a:xfrm>
          <a:prstGeom prst="rect">
            <a:avLst/>
          </a:prstGeo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989525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A9A6D2F-7E80-435D-870A-8ACF337E9B9D}"/>
              </a:ext>
            </a:extLst>
          </p:cNvPr>
          <p:cNvSpPr txBox="1">
            <a:spLocks/>
          </p:cNvSpPr>
          <p:nvPr/>
        </p:nvSpPr>
        <p:spPr>
          <a:xfrm>
            <a:off x="838200" y="1016878"/>
            <a:ext cx="8714362" cy="724373"/>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r>
              <a:rPr lang="en-US" dirty="0"/>
              <a:t>PRESENTATION TITLE ALL CAPS</a:t>
            </a:r>
          </a:p>
        </p:txBody>
      </p:sp>
      <p:sp>
        <p:nvSpPr>
          <p:cNvPr id="7" name="Text Placeholder 4">
            <a:extLst>
              <a:ext uri="{FF2B5EF4-FFF2-40B4-BE49-F238E27FC236}">
                <a16:creationId xmlns:a16="http://schemas.microsoft.com/office/drawing/2014/main" id="{6EA8E781-1463-40C8-BC8B-E48F9481A09C}"/>
              </a:ext>
            </a:extLst>
          </p:cNvPr>
          <p:cNvSpPr txBox="1">
            <a:spLocks/>
          </p:cNvSpPr>
          <p:nvPr/>
        </p:nvSpPr>
        <p:spPr>
          <a:xfrm>
            <a:off x="838200" y="1838325"/>
            <a:ext cx="8296072" cy="6562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Subtitle Sentence Case</a:t>
            </a:r>
          </a:p>
        </p:txBody>
      </p:sp>
      <p:sp>
        <p:nvSpPr>
          <p:cNvPr id="8" name="Text Placeholder 6">
            <a:extLst>
              <a:ext uri="{FF2B5EF4-FFF2-40B4-BE49-F238E27FC236}">
                <a16:creationId xmlns:a16="http://schemas.microsoft.com/office/drawing/2014/main" id="{2EFE99F6-01A3-49F4-8E49-B74F185D972C}"/>
              </a:ext>
            </a:extLst>
          </p:cNvPr>
          <p:cNvSpPr txBox="1">
            <a:spLocks/>
          </p:cNvSpPr>
          <p:nvPr/>
        </p:nvSpPr>
        <p:spPr>
          <a:xfrm>
            <a:off x="838200" y="4363397"/>
            <a:ext cx="5951706" cy="132245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Date: xx/xx/xxxx</a:t>
            </a:r>
          </a:p>
          <a:p>
            <a:r>
              <a:rPr lang="en-US" dirty="0"/>
              <a:t>Presented to: Client Name</a:t>
            </a:r>
          </a:p>
          <a:p>
            <a:r>
              <a:rPr lang="en-US" dirty="0"/>
              <a:t>Presented by: Presenter Name</a:t>
            </a:r>
          </a:p>
        </p:txBody>
      </p:sp>
      <p:pic>
        <p:nvPicPr>
          <p:cNvPr id="9" name="Graphic 8">
            <a:extLst>
              <a:ext uri="{FF2B5EF4-FFF2-40B4-BE49-F238E27FC236}">
                <a16:creationId xmlns:a16="http://schemas.microsoft.com/office/drawing/2014/main" id="{1B3FF72B-134B-46C8-871A-EC51C16AE13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446112" y="6217511"/>
            <a:ext cx="2452777" cy="375796"/>
          </a:xfrm>
          <a:prstGeom prst="rect">
            <a:avLst/>
          </a:prstGeom>
        </p:spPr>
      </p:pic>
    </p:spTree>
    <p:extLst>
      <p:ext uri="{BB962C8B-B14F-4D97-AF65-F5344CB8AC3E}">
        <p14:creationId xmlns:p14="http://schemas.microsoft.com/office/powerpoint/2010/main" val="24347069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evelopers.google.com/protocol-buffers/"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9.png"/><Relationship Id="rId7" Type="http://schemas.openxmlformats.org/officeDocument/2006/relationships/hyperlink" Target="https://docs.microsoft.com/en-us/azure/iot-edge/iot-edge-as-gateway" TargetMode="External"/><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hyperlink" Target="https://www.researchgate.net/publication/328007992_Practical_Guide_to_Smart_Factory_Transition_using_IoT_Big_Data_and_Edge_Analytics" TargetMode="External"/><Relationship Id="rId5" Type="http://schemas.openxmlformats.org/officeDocument/2006/relationships/hyperlink" Target="https://cloud.google.com/solutions/iot/" TargetMode="External"/><Relationship Id="rId10" Type="http://schemas.openxmlformats.org/officeDocument/2006/relationships/image" Target="../media/image24.jpeg"/><Relationship Id="rId4" Type="http://schemas.openxmlformats.org/officeDocument/2006/relationships/image" Target="../media/image40.png"/><Relationship Id="rId9" Type="http://schemas.openxmlformats.org/officeDocument/2006/relationships/image" Target="../media/image42.sv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44.svg"/><Relationship Id="rId7" Type="http://schemas.openxmlformats.org/officeDocument/2006/relationships/image" Target="../media/image21.svg"/><Relationship Id="rId12" Type="http://schemas.openxmlformats.org/officeDocument/2006/relationships/image" Target="../media/image49.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48.svg"/><Relationship Id="rId5" Type="http://schemas.openxmlformats.org/officeDocument/2006/relationships/image" Target="../media/image35.svg"/><Relationship Id="rId10" Type="http://schemas.openxmlformats.org/officeDocument/2006/relationships/image" Target="../media/image47.png"/><Relationship Id="rId4" Type="http://schemas.openxmlformats.org/officeDocument/2006/relationships/image" Target="../media/image34.png"/><Relationship Id="rId9" Type="http://schemas.openxmlformats.org/officeDocument/2006/relationships/image" Target="../media/image46.sv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cityzenith.com/smartworldpro/digital-twin-solutions/" TargetMode="External"/><Relationship Id="rId7" Type="http://schemas.openxmlformats.org/officeDocument/2006/relationships/image" Target="../media/image51.png"/><Relationship Id="rId2" Type="http://schemas.openxmlformats.org/officeDocument/2006/relationships/hyperlink" Target="https://vimeo.com/304911148?from=outro-embed" TargetMode="External"/><Relationship Id="rId1" Type="http://schemas.openxmlformats.org/officeDocument/2006/relationships/slideLayout" Target="../slideLayouts/slideLayout3.xml"/><Relationship Id="rId6" Type="http://schemas.openxmlformats.org/officeDocument/2006/relationships/hyperlink" Target="https://www.scaleoutsoftware.com/products/digital-twin-builder/?gclid=EAIaIQobChMI6aKA8fyV4AIVj4rICh3esAduEAMYAyAAEgJ8XfD_BwE" TargetMode="External"/><Relationship Id="rId5" Type="http://schemas.openxmlformats.org/officeDocument/2006/relationships/hyperlink" Target="https://www.govloop.com/community/blog/future-now-3d-digital-twin-government/" TargetMode="External"/><Relationship Id="rId10" Type="http://schemas.openxmlformats.org/officeDocument/2006/relationships/image" Target="../media/image54.png"/><Relationship Id="rId4" Type="http://schemas.openxmlformats.org/officeDocument/2006/relationships/hyperlink" Target="https://www.ge.com/digital/sites/default/files/download_assets/Digital-Twin-for-the-digital-power-plant-.pdf" TargetMode="External"/><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60.sv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youtube.com/watch?v=QSIPNhOiMoE" TargetMode="Externa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hyperlink" Target="https://www.youtube.com/watch?v=L_uW0_OvEkk" TargetMode="External"/><Relationship Id="rId13" Type="http://schemas.openxmlformats.org/officeDocument/2006/relationships/image" Target="../media/image13.png"/><Relationship Id="rId3" Type="http://schemas.openxmlformats.org/officeDocument/2006/relationships/hyperlink" Target="https://www.youtube.com/watch?v=8A-GAg69rAM" TargetMode="External"/><Relationship Id="rId7" Type="http://schemas.openxmlformats.org/officeDocument/2006/relationships/hyperlink" Target="https://www.youtube.com/watch?v=Qb0Kzb3haK8" TargetMode="External"/><Relationship Id="rId12" Type="http://schemas.openxmlformats.org/officeDocument/2006/relationships/image" Target="../media/image12.png"/><Relationship Id="rId2" Type="http://schemas.openxmlformats.org/officeDocument/2006/relationships/hyperlink" Target="https://www.youtube.com/watch?v=NrmMk1Myrxc" TargetMode="External"/><Relationship Id="rId1" Type="http://schemas.openxmlformats.org/officeDocument/2006/relationships/slideLayout" Target="../slideLayouts/slideLayout3.xml"/><Relationship Id="rId6" Type="http://schemas.openxmlformats.org/officeDocument/2006/relationships/hyperlink" Target="https://www.youtube.com/watch?v=gfWjsKsEry0" TargetMode="External"/><Relationship Id="rId11" Type="http://schemas.openxmlformats.org/officeDocument/2006/relationships/hyperlink" Target="https://www.arcgis.com/apps/MapJournal/index.html?appid=895bd00c9e7c4521b21e94da5d4748fc" TargetMode="External"/><Relationship Id="rId5" Type="http://schemas.openxmlformats.org/officeDocument/2006/relationships/hyperlink" Target="https://www.youtube.com/watch?v=u5oTz1e5qqE" TargetMode="External"/><Relationship Id="rId15" Type="http://schemas.openxmlformats.org/officeDocument/2006/relationships/image" Target="../media/image15.png"/><Relationship Id="rId10" Type="http://schemas.openxmlformats.org/officeDocument/2006/relationships/hyperlink" Target="https://www.youtube.com/watch?v=OdhzRJQ7Qfw" TargetMode="External"/><Relationship Id="rId4" Type="http://schemas.openxmlformats.org/officeDocument/2006/relationships/hyperlink" Target="https://www.youtube.com/watch?v=_1Bgmugve5M" TargetMode="External"/><Relationship Id="rId9" Type="http://schemas.openxmlformats.org/officeDocument/2006/relationships/hyperlink" Target="https://www.youtube.com/watch?v=gD3gXblRhC4" TargetMode="External"/><Relationship Id="rId1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3.svg"/><Relationship Id="rId7" Type="http://schemas.openxmlformats.org/officeDocument/2006/relationships/image" Target="../media/image19.sv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2" Type="http://schemas.openxmlformats.org/officeDocument/2006/relationships/hyperlink" Target="http://engineeredtruth.com/why-i-have-left-the-plc-programming-field/"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The_Godfather"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675397-00C4-4590-9201-6260EBFA2480}"/>
              </a:ext>
            </a:extLst>
          </p:cNvPr>
          <p:cNvSpPr>
            <a:spLocks noGrp="1"/>
          </p:cNvSpPr>
          <p:nvPr>
            <p:ph type="title"/>
          </p:nvPr>
        </p:nvSpPr>
        <p:spPr>
          <a:xfrm>
            <a:off x="838200" y="1377604"/>
            <a:ext cx="8714362" cy="2631688"/>
          </a:xfrm>
        </p:spPr>
        <p:txBody>
          <a:bodyPr>
            <a:normAutofit/>
          </a:bodyPr>
          <a:lstStyle/>
          <a:p>
            <a:pPr algn="ctr"/>
            <a:r>
              <a:rPr lang="en-US">
                <a:latin typeface="Century" panose="02040604050505020304" pitchFamily="18" charset="0"/>
              </a:rPr>
              <a:t>Emerging Technology</a:t>
            </a:r>
            <a:br>
              <a:rPr lang="en-US">
                <a:latin typeface="Century" panose="02040604050505020304" pitchFamily="18" charset="0"/>
              </a:rPr>
            </a:br>
            <a:r>
              <a:rPr lang="en-US">
                <a:latin typeface="Century" panose="02040604050505020304" pitchFamily="18" charset="0"/>
              </a:rPr>
              <a:t>Meetup </a:t>
            </a:r>
            <a:r>
              <a:rPr lang="en-US" dirty="0">
                <a:latin typeface="Century" panose="02040604050505020304" pitchFamily="18" charset="0"/>
              </a:rPr>
              <a:t># 3</a:t>
            </a:r>
            <a:r>
              <a:rPr lang="en-US">
                <a:latin typeface="Century" panose="02040604050505020304" pitchFamily="18" charset="0"/>
              </a:rPr>
              <a:t>:   </a:t>
            </a:r>
            <a:br>
              <a:rPr lang="en-US">
                <a:latin typeface="Century" panose="02040604050505020304" pitchFamily="18" charset="0"/>
              </a:rPr>
            </a:br>
            <a:br>
              <a:rPr lang="en-US">
                <a:latin typeface="Century" panose="02040604050505020304" pitchFamily="18" charset="0"/>
              </a:rPr>
            </a:br>
            <a:r>
              <a:rPr lang="en-US">
                <a:latin typeface="Century" panose="02040604050505020304" pitchFamily="18" charset="0"/>
              </a:rPr>
              <a:t>The Internet of things (</a:t>
            </a:r>
            <a:r>
              <a:rPr lang="en-US" b="1">
                <a:latin typeface="Century" panose="02040604050505020304" pitchFamily="18" charset="0"/>
              </a:rPr>
              <a:t>IoT)</a:t>
            </a:r>
            <a:endParaRPr lang="en-US" b="1" dirty="0">
              <a:latin typeface="Century" panose="02040604050505020304" pitchFamily="18" charset="0"/>
            </a:endParaRPr>
          </a:p>
        </p:txBody>
      </p:sp>
      <p:sp>
        <p:nvSpPr>
          <p:cNvPr id="8" name="Text Placeholder 7">
            <a:extLst>
              <a:ext uri="{FF2B5EF4-FFF2-40B4-BE49-F238E27FC236}">
                <a16:creationId xmlns:a16="http://schemas.microsoft.com/office/drawing/2014/main" id="{F31ADB3D-8209-4078-813A-F9A077DCF6AC}"/>
              </a:ext>
            </a:extLst>
          </p:cNvPr>
          <p:cNvSpPr>
            <a:spLocks noGrp="1"/>
          </p:cNvSpPr>
          <p:nvPr>
            <p:ph type="body" sz="quarter" idx="10"/>
          </p:nvPr>
        </p:nvSpPr>
        <p:spPr>
          <a:xfrm>
            <a:off x="-3949930" y="5480396"/>
            <a:ext cx="5951706" cy="1322455"/>
          </a:xfrm>
        </p:spPr>
        <p:txBody>
          <a:bodyPr/>
          <a:lstStyle/>
          <a:p>
            <a:r>
              <a:rPr lang="en-US" dirty="0"/>
              <a:t>Date: 2/1/2019</a:t>
            </a:r>
          </a:p>
        </p:txBody>
      </p:sp>
    </p:spTree>
    <p:extLst>
      <p:ext uri="{BB962C8B-B14F-4D97-AF65-F5344CB8AC3E}">
        <p14:creationId xmlns:p14="http://schemas.microsoft.com/office/powerpoint/2010/main" val="236339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F388B4-E0DD-45B9-B5DE-E726261AA441}"/>
              </a:ext>
            </a:extLst>
          </p:cNvPr>
          <p:cNvSpPr>
            <a:spLocks noGrp="1"/>
          </p:cNvSpPr>
          <p:nvPr>
            <p:ph type="body" sz="quarter" idx="10"/>
          </p:nvPr>
        </p:nvSpPr>
        <p:spPr>
          <a:xfrm>
            <a:off x="838200" y="1200727"/>
            <a:ext cx="7178965" cy="4821382"/>
          </a:xfrm>
        </p:spPr>
        <p:txBody>
          <a:bodyPr>
            <a:normAutofit fontScale="92500" lnSpcReduction="10000"/>
          </a:bodyPr>
          <a:lstStyle/>
          <a:p>
            <a:r>
              <a:rPr lang="en-US" b="1" dirty="0"/>
              <a:t>Promising Protocols, Architectures and Standards</a:t>
            </a:r>
          </a:p>
          <a:p>
            <a:pPr lvl="1">
              <a:lnSpc>
                <a:spcPct val="120000"/>
              </a:lnSpc>
            </a:pPr>
            <a:r>
              <a:rPr lang="en-US" dirty="0"/>
              <a:t>Must support addressing, low power, limited data</a:t>
            </a:r>
          </a:p>
          <a:p>
            <a:pPr lvl="2">
              <a:lnSpc>
                <a:spcPct val="120000"/>
              </a:lnSpc>
            </a:pPr>
            <a:r>
              <a:rPr lang="en-US" dirty="0" err="1"/>
              <a:t>CoAP</a:t>
            </a:r>
            <a:r>
              <a:rPr lang="en-US" dirty="0"/>
              <a:t>/UDP/IPV6/802.15.4 - Constrained Application Protocol</a:t>
            </a:r>
          </a:p>
          <a:p>
            <a:pPr lvl="2">
              <a:lnSpc>
                <a:spcPct val="120000"/>
              </a:lnSpc>
            </a:pPr>
            <a:r>
              <a:rPr lang="en-US" dirty="0"/>
              <a:t>6LoWPAN – IPV6, low power, wireless, personal area network</a:t>
            </a:r>
          </a:p>
          <a:p>
            <a:pPr lvl="1">
              <a:lnSpc>
                <a:spcPct val="120000"/>
              </a:lnSpc>
            </a:pPr>
            <a:r>
              <a:rPr lang="en-US" dirty="0"/>
              <a:t>Emerging reference architectures</a:t>
            </a:r>
          </a:p>
          <a:p>
            <a:pPr lvl="1">
              <a:lnSpc>
                <a:spcPct val="120000"/>
              </a:lnSpc>
            </a:pPr>
            <a:r>
              <a:rPr lang="en-US" dirty="0"/>
              <a:t>Virtually all </a:t>
            </a:r>
            <a:r>
              <a:rPr lang="en-US" dirty="0" err="1"/>
              <a:t>Cloud-based</a:t>
            </a:r>
            <a:r>
              <a:rPr lang="en-US" dirty="0"/>
              <a:t> IoT Hubs implement - Message Queue Telemetry Transport (MQTT) – lightweight pub/sub</a:t>
            </a:r>
          </a:p>
          <a:p>
            <a:pPr marL="457200" lvl="1" indent="0">
              <a:buNone/>
            </a:pPr>
            <a:endParaRPr lang="en-US" dirty="0"/>
          </a:p>
          <a:p>
            <a:r>
              <a:rPr lang="en-US" b="1" dirty="0"/>
              <a:t>Promising Data Formats</a:t>
            </a:r>
          </a:p>
          <a:p>
            <a:pPr lvl="1">
              <a:lnSpc>
                <a:spcPct val="120000"/>
              </a:lnSpc>
            </a:pPr>
            <a:r>
              <a:rPr lang="en-US" dirty="0"/>
              <a:t>Typically JSON over MQTT</a:t>
            </a:r>
          </a:p>
          <a:p>
            <a:pPr lvl="1">
              <a:lnSpc>
                <a:spcPct val="120000"/>
              </a:lnSpc>
            </a:pPr>
            <a:r>
              <a:rPr lang="en-US" dirty="0">
                <a:hlinkClick r:id="rId2"/>
              </a:rPr>
              <a:t>https://developers.google.com/protocol-buffers/</a:t>
            </a:r>
            <a:endParaRPr lang="en-US" dirty="0"/>
          </a:p>
          <a:p>
            <a:pPr lvl="1">
              <a:lnSpc>
                <a:spcPct val="120000"/>
              </a:lnSpc>
            </a:pPr>
            <a:r>
              <a:rPr lang="en-US" dirty="0"/>
              <a:t>Vehicle Safety Specific – DSRC/JSON over WSMP</a:t>
            </a:r>
          </a:p>
          <a:p>
            <a:pPr marL="457200" lvl="1" indent="0">
              <a:buNone/>
            </a:pPr>
            <a:endParaRPr lang="en-US" dirty="0"/>
          </a:p>
          <a:p>
            <a:r>
              <a:rPr lang="en-US" b="1" dirty="0"/>
              <a:t>CAV Specific Network</a:t>
            </a:r>
          </a:p>
          <a:p>
            <a:pPr lvl="1">
              <a:lnSpc>
                <a:spcPct val="120000"/>
              </a:lnSpc>
            </a:pPr>
            <a:r>
              <a:rPr lang="en-US" dirty="0"/>
              <a:t>Wireless Access in Vehicular Environments (WAVE) – 802.11p, J2735</a:t>
            </a:r>
          </a:p>
        </p:txBody>
      </p:sp>
      <p:sp>
        <p:nvSpPr>
          <p:cNvPr id="2" name="Title 1">
            <a:extLst>
              <a:ext uri="{FF2B5EF4-FFF2-40B4-BE49-F238E27FC236}">
                <a16:creationId xmlns:a16="http://schemas.microsoft.com/office/drawing/2014/main" id="{F9B351A2-731A-4AD5-8340-766AF0318E98}"/>
              </a:ext>
            </a:extLst>
          </p:cNvPr>
          <p:cNvSpPr>
            <a:spLocks noGrp="1"/>
          </p:cNvSpPr>
          <p:nvPr>
            <p:ph type="title"/>
          </p:nvPr>
        </p:nvSpPr>
        <p:spPr/>
        <p:txBody>
          <a:bodyPr>
            <a:normAutofit/>
          </a:bodyPr>
          <a:lstStyle/>
          <a:p>
            <a:r>
              <a:rPr lang="en-US" dirty="0" err="1"/>
              <a:t>Acronymn</a:t>
            </a:r>
            <a:r>
              <a:rPr lang="en-US" dirty="0"/>
              <a:t> Soup: </a:t>
            </a:r>
            <a:r>
              <a:rPr lang="en-US" b="1" dirty="0"/>
              <a:t>Protocols and Data Formats</a:t>
            </a:r>
          </a:p>
        </p:txBody>
      </p:sp>
    </p:spTree>
    <p:extLst>
      <p:ext uri="{BB962C8B-B14F-4D97-AF65-F5344CB8AC3E}">
        <p14:creationId xmlns:p14="http://schemas.microsoft.com/office/powerpoint/2010/main" val="2958372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663312-E763-4816-A550-59309CFB71FB}"/>
              </a:ext>
            </a:extLst>
          </p:cNvPr>
          <p:cNvSpPr>
            <a:spLocks noGrp="1"/>
          </p:cNvSpPr>
          <p:nvPr>
            <p:ph type="body" sz="quarter" idx="10"/>
          </p:nvPr>
        </p:nvSpPr>
        <p:spPr>
          <a:xfrm>
            <a:off x="1057563" y="1141122"/>
            <a:ext cx="10076873" cy="5222731"/>
          </a:xfrm>
        </p:spPr>
        <p:txBody>
          <a:bodyPr>
            <a:normAutofit fontScale="85000" lnSpcReduction="20000"/>
          </a:bodyPr>
          <a:lstStyle/>
          <a:p>
            <a:pPr>
              <a:lnSpc>
                <a:spcPct val="120000"/>
              </a:lnSpc>
            </a:pPr>
            <a:r>
              <a:rPr lang="en-US" b="1" dirty="0"/>
              <a:t>Developing the IoT Model: </a:t>
            </a:r>
            <a:r>
              <a:rPr lang="en-US" dirty="0"/>
              <a:t>the Generic (Gateway) Hub Approach</a:t>
            </a:r>
            <a:endParaRPr lang="en-US" baseline="0" dirty="0"/>
          </a:p>
          <a:p>
            <a:pPr lvl="1">
              <a:lnSpc>
                <a:spcPct val="120000"/>
              </a:lnSpc>
            </a:pPr>
            <a:r>
              <a:rPr lang="en-US" baseline="0" dirty="0"/>
              <a:t>AWS IoT</a:t>
            </a:r>
          </a:p>
          <a:p>
            <a:pPr lvl="1">
              <a:lnSpc>
                <a:spcPct val="120000"/>
              </a:lnSpc>
            </a:pPr>
            <a:r>
              <a:rPr lang="en-US" dirty="0"/>
              <a:t>IBM Watson IoT</a:t>
            </a:r>
          </a:p>
          <a:p>
            <a:pPr lvl="1">
              <a:lnSpc>
                <a:spcPct val="120000"/>
              </a:lnSpc>
            </a:pPr>
            <a:r>
              <a:rPr lang="en-US" dirty="0"/>
              <a:t>Google IoT</a:t>
            </a:r>
          </a:p>
          <a:p>
            <a:pPr lvl="1">
              <a:lnSpc>
                <a:spcPct val="120000"/>
              </a:lnSpc>
            </a:pPr>
            <a:r>
              <a:rPr lang="en-US" dirty="0"/>
              <a:t>Azure IoT</a:t>
            </a:r>
          </a:p>
          <a:p>
            <a:pPr>
              <a:lnSpc>
                <a:spcPct val="120000"/>
              </a:lnSpc>
            </a:pPr>
            <a:r>
              <a:rPr lang="en-US" b="1" dirty="0"/>
              <a:t>Device</a:t>
            </a:r>
            <a:r>
              <a:rPr lang="en-US" b="1" baseline="0" dirty="0"/>
              <a:t> Definition</a:t>
            </a:r>
          </a:p>
          <a:p>
            <a:pPr lvl="1">
              <a:lnSpc>
                <a:spcPct val="120000"/>
              </a:lnSpc>
            </a:pPr>
            <a:r>
              <a:rPr lang="en-US" dirty="0"/>
              <a:t>Device Provisioning</a:t>
            </a:r>
            <a:endParaRPr lang="en-US" baseline="0" dirty="0"/>
          </a:p>
          <a:p>
            <a:pPr lvl="1">
              <a:lnSpc>
                <a:spcPct val="120000"/>
              </a:lnSpc>
            </a:pPr>
            <a:r>
              <a:rPr lang="en-US" baseline="0" dirty="0"/>
              <a:t>Digital Twin (aka Device/Shadow/Virtual Twin) – </a:t>
            </a:r>
            <a:br>
              <a:rPr lang="en-US" baseline="0" dirty="0"/>
            </a:br>
            <a:r>
              <a:rPr lang="en-US" baseline="0" dirty="0"/>
              <a:t>Virtualization of the Physical Device</a:t>
            </a:r>
          </a:p>
          <a:p>
            <a:pPr>
              <a:lnSpc>
                <a:spcPct val="120000"/>
              </a:lnSpc>
            </a:pPr>
            <a:r>
              <a:rPr lang="en-US" b="1" baseline="0" dirty="0"/>
              <a:t>Data Streams</a:t>
            </a:r>
          </a:p>
          <a:p>
            <a:pPr lvl="1">
              <a:lnSpc>
                <a:spcPct val="120000"/>
              </a:lnSpc>
            </a:pPr>
            <a:r>
              <a:rPr lang="en-US" dirty="0"/>
              <a:t>Ingestion, Storage, and Learning</a:t>
            </a:r>
          </a:p>
          <a:p>
            <a:pPr lvl="1">
              <a:lnSpc>
                <a:spcPct val="120000"/>
              </a:lnSpc>
            </a:pPr>
            <a:r>
              <a:rPr lang="en-US" baseline="0" dirty="0"/>
              <a:t>Focus on serialization/deserialization (aka </a:t>
            </a:r>
            <a:r>
              <a:rPr lang="en-US" dirty="0"/>
              <a:t>marshalling)</a:t>
            </a:r>
            <a:endParaRPr lang="en-US" baseline="0" dirty="0"/>
          </a:p>
          <a:p>
            <a:pPr>
              <a:lnSpc>
                <a:spcPct val="120000"/>
              </a:lnSpc>
            </a:pPr>
            <a:r>
              <a:rPr lang="en-US" b="1" baseline="0" dirty="0"/>
              <a:t>Integrated Development/Provisioning Environments</a:t>
            </a:r>
          </a:p>
          <a:p>
            <a:pPr lvl="1">
              <a:lnSpc>
                <a:spcPct val="120000"/>
              </a:lnSpc>
            </a:pPr>
            <a:r>
              <a:rPr lang="en-US" dirty="0"/>
              <a:t>AWS IoT</a:t>
            </a:r>
          </a:p>
          <a:p>
            <a:pPr lvl="1">
              <a:lnSpc>
                <a:spcPct val="120000"/>
              </a:lnSpc>
            </a:pPr>
            <a:r>
              <a:rPr lang="en-US" dirty="0"/>
              <a:t>IBM Watson - Node Red</a:t>
            </a:r>
            <a:endParaRPr lang="en-US" baseline="0" dirty="0"/>
          </a:p>
          <a:p>
            <a:pPr lvl="1">
              <a:lnSpc>
                <a:spcPct val="120000"/>
              </a:lnSpc>
            </a:pPr>
            <a:r>
              <a:rPr lang="en-US" baseline="0" dirty="0"/>
              <a:t>Google IoT Core</a:t>
            </a:r>
          </a:p>
          <a:p>
            <a:pPr lvl="1">
              <a:lnSpc>
                <a:spcPct val="120000"/>
              </a:lnSpc>
            </a:pPr>
            <a:r>
              <a:rPr lang="en-US" dirty="0"/>
              <a:t>Azure IoT</a:t>
            </a:r>
          </a:p>
        </p:txBody>
      </p:sp>
      <p:sp>
        <p:nvSpPr>
          <p:cNvPr id="2" name="Title 1">
            <a:extLst>
              <a:ext uri="{FF2B5EF4-FFF2-40B4-BE49-F238E27FC236}">
                <a16:creationId xmlns:a16="http://schemas.microsoft.com/office/drawing/2014/main" id="{F2663022-3C9C-4CBC-9DD3-0C6C70380FBC}"/>
              </a:ext>
            </a:extLst>
          </p:cNvPr>
          <p:cNvSpPr>
            <a:spLocks noGrp="1"/>
          </p:cNvSpPr>
          <p:nvPr>
            <p:ph type="title"/>
          </p:nvPr>
        </p:nvSpPr>
        <p:spPr/>
        <p:txBody>
          <a:bodyPr/>
          <a:lstStyle/>
          <a:p>
            <a:r>
              <a:rPr lang="en-US"/>
              <a:t>IoT (Hubs) Cloud Gateways on the Scene</a:t>
            </a:r>
          </a:p>
        </p:txBody>
      </p:sp>
      <p:pic>
        <p:nvPicPr>
          <p:cNvPr id="2050" name="Picture 2" descr="Image result for microsoft azure">
            <a:extLst>
              <a:ext uri="{FF2B5EF4-FFF2-40B4-BE49-F238E27FC236}">
                <a16:creationId xmlns:a16="http://schemas.microsoft.com/office/drawing/2014/main" id="{5011252F-8118-4570-9E4C-85BD9AF23D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108" y="912956"/>
            <a:ext cx="3394679" cy="13892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DD4F04F-2B8E-4F05-8758-D851EE37C1F7}"/>
              </a:ext>
            </a:extLst>
          </p:cNvPr>
          <p:cNvPicPr>
            <a:picLocks noChangeAspect="1"/>
          </p:cNvPicPr>
          <p:nvPr/>
        </p:nvPicPr>
        <p:blipFill>
          <a:blip r:embed="rId3"/>
          <a:stretch>
            <a:fillRect/>
          </a:stretch>
        </p:blipFill>
        <p:spPr>
          <a:xfrm>
            <a:off x="9056809" y="2328446"/>
            <a:ext cx="1717409" cy="1100554"/>
          </a:xfrm>
          <a:prstGeom prst="rect">
            <a:avLst/>
          </a:prstGeom>
        </p:spPr>
      </p:pic>
      <p:pic>
        <p:nvPicPr>
          <p:cNvPr id="5" name="Picture 4">
            <a:extLst>
              <a:ext uri="{FF2B5EF4-FFF2-40B4-BE49-F238E27FC236}">
                <a16:creationId xmlns:a16="http://schemas.microsoft.com/office/drawing/2014/main" id="{5E387620-1FA8-4268-92D3-0A931E4EF45E}"/>
              </a:ext>
            </a:extLst>
          </p:cNvPr>
          <p:cNvPicPr>
            <a:picLocks noChangeAspect="1"/>
          </p:cNvPicPr>
          <p:nvPr/>
        </p:nvPicPr>
        <p:blipFill>
          <a:blip r:embed="rId4"/>
          <a:stretch>
            <a:fillRect/>
          </a:stretch>
        </p:blipFill>
        <p:spPr>
          <a:xfrm>
            <a:off x="8226108" y="3590844"/>
            <a:ext cx="3340160" cy="901843"/>
          </a:xfrm>
          <a:prstGeom prst="rect">
            <a:avLst/>
          </a:prstGeom>
        </p:spPr>
      </p:pic>
      <p:pic>
        <p:nvPicPr>
          <p:cNvPr id="2052" name="Picture 4" descr="Image result for google iot">
            <a:extLst>
              <a:ext uri="{FF2B5EF4-FFF2-40B4-BE49-F238E27FC236}">
                <a16:creationId xmlns:a16="http://schemas.microsoft.com/office/drawing/2014/main" id="{F34F9660-FBCE-4574-9D22-C571A3E6F2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5639" y="4815433"/>
            <a:ext cx="2553488" cy="1225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878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CF5A0F-FC02-4F8A-B3BD-5A53019427A9}"/>
              </a:ext>
            </a:extLst>
          </p:cNvPr>
          <p:cNvSpPr/>
          <p:nvPr/>
        </p:nvSpPr>
        <p:spPr>
          <a:xfrm>
            <a:off x="5422336" y="1688663"/>
            <a:ext cx="599914" cy="3958168"/>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solidFill>
                  <a:schemeClr val="tx1"/>
                </a:solidFill>
              </a:rPr>
              <a:t>IOT (GATEWAY) HUB</a:t>
            </a:r>
          </a:p>
        </p:txBody>
      </p:sp>
      <p:sp>
        <p:nvSpPr>
          <p:cNvPr id="15" name="Rectangle 14">
            <a:extLst>
              <a:ext uri="{FF2B5EF4-FFF2-40B4-BE49-F238E27FC236}">
                <a16:creationId xmlns:a16="http://schemas.microsoft.com/office/drawing/2014/main" id="{245A57D3-D2AE-4A1B-A6B9-1EEE0519D811}"/>
              </a:ext>
            </a:extLst>
          </p:cNvPr>
          <p:cNvSpPr/>
          <p:nvPr/>
        </p:nvSpPr>
        <p:spPr>
          <a:xfrm>
            <a:off x="4349523" y="1688663"/>
            <a:ext cx="546904" cy="3958168"/>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solidFill>
                  <a:schemeClr val="tx1"/>
                </a:solidFill>
              </a:rPr>
              <a:t>EDGE HUB</a:t>
            </a:r>
          </a:p>
        </p:txBody>
      </p:sp>
      <p:sp>
        <p:nvSpPr>
          <p:cNvPr id="90" name="Arrow: Pentagon 89">
            <a:extLst>
              <a:ext uri="{FF2B5EF4-FFF2-40B4-BE49-F238E27FC236}">
                <a16:creationId xmlns:a16="http://schemas.microsoft.com/office/drawing/2014/main" id="{86F68C8D-B747-415C-BC48-C4BD8D31E1BD}"/>
              </a:ext>
            </a:extLst>
          </p:cNvPr>
          <p:cNvSpPr/>
          <p:nvPr/>
        </p:nvSpPr>
        <p:spPr>
          <a:xfrm rot="10800000" flipV="1">
            <a:off x="4427597" y="4855703"/>
            <a:ext cx="2422751" cy="523220"/>
          </a:xfrm>
          <a:prstGeom prst="homePlate">
            <a:avLst/>
          </a:prstGeom>
          <a:gradFill>
            <a:gsLst>
              <a:gs pos="0">
                <a:schemeClr val="accent1">
                  <a:lumMod val="5000"/>
                  <a:lumOff val="95000"/>
                  <a:alpha val="0"/>
                </a:schemeClr>
              </a:gs>
              <a:gs pos="20000">
                <a:srgbClr val="8AC542">
                  <a:alpha val="73000"/>
                </a:srgbClr>
              </a:gs>
              <a:gs pos="100000">
                <a:srgbClr val="8AC54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 name="Rectangle 4">
            <a:extLst>
              <a:ext uri="{FF2B5EF4-FFF2-40B4-BE49-F238E27FC236}">
                <a16:creationId xmlns:a16="http://schemas.microsoft.com/office/drawing/2014/main" id="{3267228A-B3CA-4DD7-BA5F-253F74178663}"/>
              </a:ext>
            </a:extLst>
          </p:cNvPr>
          <p:cNvSpPr/>
          <p:nvPr/>
        </p:nvSpPr>
        <p:spPr>
          <a:xfrm>
            <a:off x="6687983" y="1677575"/>
            <a:ext cx="1800665" cy="3193367"/>
          </a:xfrm>
          <a:prstGeom prst="rect">
            <a:avLst/>
          </a:prstGeom>
          <a:solidFill>
            <a:srgbClr val="00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CLOUD SERVICES, APPLICATIONS</a:t>
            </a:r>
          </a:p>
          <a:p>
            <a:pPr algn="ctr"/>
            <a:r>
              <a:rPr lang="en-US" sz="1600" b="1" dirty="0"/>
              <a:t>&amp; </a:t>
            </a:r>
          </a:p>
          <a:p>
            <a:pPr algn="ctr"/>
            <a:r>
              <a:rPr lang="en-US" sz="1600" b="1" dirty="0"/>
              <a:t>DIGITAL TWINS</a:t>
            </a:r>
          </a:p>
          <a:p>
            <a:pPr algn="ctr"/>
            <a:endParaRPr lang="en-US" dirty="0"/>
          </a:p>
          <a:p>
            <a:pPr algn="ctr"/>
            <a:endParaRPr lang="en-US" dirty="0"/>
          </a:p>
          <a:p>
            <a:pPr algn="ctr"/>
            <a:endParaRPr lang="en-US" dirty="0"/>
          </a:p>
        </p:txBody>
      </p:sp>
      <p:sp>
        <p:nvSpPr>
          <p:cNvPr id="6" name="Rectangle 5">
            <a:extLst>
              <a:ext uri="{FF2B5EF4-FFF2-40B4-BE49-F238E27FC236}">
                <a16:creationId xmlns:a16="http://schemas.microsoft.com/office/drawing/2014/main" id="{8A3BA0F8-18FE-4A69-800D-42D005ACA2A6}"/>
              </a:ext>
            </a:extLst>
          </p:cNvPr>
          <p:cNvSpPr/>
          <p:nvPr/>
        </p:nvSpPr>
        <p:spPr>
          <a:xfrm>
            <a:off x="9984359" y="1677575"/>
            <a:ext cx="1800665" cy="3193367"/>
          </a:xfrm>
          <a:prstGeom prst="rect">
            <a:avLst/>
          </a:prstGeom>
          <a:solidFill>
            <a:srgbClr val="00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CLOUD ANALYTICS</a:t>
            </a:r>
          </a:p>
          <a:p>
            <a:pPr algn="ctr"/>
            <a:r>
              <a:rPr lang="en-US" sz="1600" b="1" dirty="0"/>
              <a:t>(ML PIPELINES)</a:t>
            </a:r>
          </a:p>
        </p:txBody>
      </p:sp>
      <p:sp>
        <p:nvSpPr>
          <p:cNvPr id="86" name="Arrow: Pentagon 85">
            <a:extLst>
              <a:ext uri="{FF2B5EF4-FFF2-40B4-BE49-F238E27FC236}">
                <a16:creationId xmlns:a16="http://schemas.microsoft.com/office/drawing/2014/main" id="{63978A5C-0A78-4E24-A29B-DDD666490FD6}"/>
              </a:ext>
            </a:extLst>
          </p:cNvPr>
          <p:cNvSpPr/>
          <p:nvPr/>
        </p:nvSpPr>
        <p:spPr>
          <a:xfrm flipV="1">
            <a:off x="8488649" y="2519479"/>
            <a:ext cx="1639430" cy="822960"/>
          </a:xfrm>
          <a:prstGeom prst="homePlate">
            <a:avLst/>
          </a:prstGeom>
          <a:gradFill>
            <a:gsLst>
              <a:gs pos="0">
                <a:schemeClr val="accent1">
                  <a:lumMod val="5000"/>
                  <a:lumOff val="95000"/>
                  <a:alpha val="0"/>
                </a:schemeClr>
              </a:gs>
              <a:gs pos="20000">
                <a:srgbClr val="8AC542">
                  <a:alpha val="73000"/>
                </a:srgbClr>
              </a:gs>
              <a:gs pos="100000">
                <a:srgbClr val="8AC54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91" name="Arrow: Pentagon 90">
            <a:extLst>
              <a:ext uri="{FF2B5EF4-FFF2-40B4-BE49-F238E27FC236}">
                <a16:creationId xmlns:a16="http://schemas.microsoft.com/office/drawing/2014/main" id="{ECDCECEB-172F-438B-AD47-BA1933B8E4A2}"/>
              </a:ext>
            </a:extLst>
          </p:cNvPr>
          <p:cNvSpPr/>
          <p:nvPr/>
        </p:nvSpPr>
        <p:spPr>
          <a:xfrm rot="10800000" flipV="1">
            <a:off x="8331614" y="3573835"/>
            <a:ext cx="1709561" cy="822960"/>
          </a:xfrm>
          <a:prstGeom prst="homePlate">
            <a:avLst/>
          </a:prstGeom>
          <a:gradFill>
            <a:gsLst>
              <a:gs pos="0">
                <a:schemeClr val="accent1">
                  <a:lumMod val="5000"/>
                  <a:lumOff val="95000"/>
                  <a:alpha val="0"/>
                </a:schemeClr>
              </a:gs>
              <a:gs pos="20000">
                <a:srgbClr val="8AC542">
                  <a:alpha val="73000"/>
                </a:srgbClr>
              </a:gs>
              <a:gs pos="100000">
                <a:srgbClr val="8AC54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2" name="Title 1">
            <a:extLst>
              <a:ext uri="{FF2B5EF4-FFF2-40B4-BE49-F238E27FC236}">
                <a16:creationId xmlns:a16="http://schemas.microsoft.com/office/drawing/2014/main" id="{5308209A-D00F-4A6A-AE0F-AC48B0311C93}"/>
              </a:ext>
            </a:extLst>
          </p:cNvPr>
          <p:cNvSpPr>
            <a:spLocks noGrp="1"/>
          </p:cNvSpPr>
          <p:nvPr>
            <p:ph type="title"/>
          </p:nvPr>
        </p:nvSpPr>
        <p:spPr/>
        <p:txBody>
          <a:bodyPr/>
          <a:lstStyle/>
          <a:p>
            <a:r>
              <a:rPr lang="en-US" dirty="0"/>
              <a:t>IoT Hubs: </a:t>
            </a:r>
            <a:r>
              <a:rPr lang="en-US" b="1" dirty="0"/>
              <a:t>Reference Architecture(s)</a:t>
            </a:r>
          </a:p>
        </p:txBody>
      </p:sp>
      <p:sp>
        <p:nvSpPr>
          <p:cNvPr id="20" name="TextBox 19">
            <a:extLst>
              <a:ext uri="{FF2B5EF4-FFF2-40B4-BE49-F238E27FC236}">
                <a16:creationId xmlns:a16="http://schemas.microsoft.com/office/drawing/2014/main" id="{51EAB127-C026-4549-B4FE-5830EC5C6B5F}"/>
              </a:ext>
            </a:extLst>
          </p:cNvPr>
          <p:cNvSpPr txBox="1"/>
          <p:nvPr/>
        </p:nvSpPr>
        <p:spPr>
          <a:xfrm>
            <a:off x="8757526" y="2683682"/>
            <a:ext cx="1184940" cy="523220"/>
          </a:xfrm>
          <a:prstGeom prst="rect">
            <a:avLst/>
          </a:prstGeom>
          <a:noFill/>
        </p:spPr>
        <p:txBody>
          <a:bodyPr wrap="square" rtlCol="0">
            <a:spAutoFit/>
          </a:bodyPr>
          <a:lstStyle/>
          <a:p>
            <a:pPr algn="r"/>
            <a:r>
              <a:rPr lang="en-US" sz="1400" dirty="0"/>
              <a:t>STREAMING</a:t>
            </a:r>
          </a:p>
          <a:p>
            <a:pPr algn="r"/>
            <a:r>
              <a:rPr lang="en-US" sz="1400" dirty="0"/>
              <a:t>DATA</a:t>
            </a:r>
            <a:endParaRPr lang="en-US" dirty="0"/>
          </a:p>
        </p:txBody>
      </p:sp>
      <p:sp>
        <p:nvSpPr>
          <p:cNvPr id="21" name="TextBox 20">
            <a:extLst>
              <a:ext uri="{FF2B5EF4-FFF2-40B4-BE49-F238E27FC236}">
                <a16:creationId xmlns:a16="http://schemas.microsoft.com/office/drawing/2014/main" id="{1E5C3B47-A47C-4F53-8FEE-FD79036004B2}"/>
              </a:ext>
            </a:extLst>
          </p:cNvPr>
          <p:cNvSpPr txBox="1"/>
          <p:nvPr/>
        </p:nvSpPr>
        <p:spPr>
          <a:xfrm>
            <a:off x="8541869" y="3820019"/>
            <a:ext cx="1205779" cy="307777"/>
          </a:xfrm>
          <a:prstGeom prst="rect">
            <a:avLst/>
          </a:prstGeom>
          <a:noFill/>
        </p:spPr>
        <p:txBody>
          <a:bodyPr wrap="none" rtlCol="0">
            <a:spAutoFit/>
          </a:bodyPr>
          <a:lstStyle/>
          <a:p>
            <a:r>
              <a:rPr lang="en-US" sz="1400" dirty="0"/>
              <a:t>ML MODELS</a:t>
            </a:r>
          </a:p>
        </p:txBody>
      </p:sp>
      <p:sp>
        <p:nvSpPr>
          <p:cNvPr id="24" name="Rectangle 23">
            <a:extLst>
              <a:ext uri="{FF2B5EF4-FFF2-40B4-BE49-F238E27FC236}">
                <a16:creationId xmlns:a16="http://schemas.microsoft.com/office/drawing/2014/main" id="{D27FB7FE-614D-4009-9EED-D45031EB3B1D}"/>
              </a:ext>
            </a:extLst>
          </p:cNvPr>
          <p:cNvSpPr/>
          <p:nvPr/>
        </p:nvSpPr>
        <p:spPr>
          <a:xfrm>
            <a:off x="6687984" y="4941193"/>
            <a:ext cx="5097040" cy="705638"/>
          </a:xfrm>
          <a:prstGeom prst="rect">
            <a:avLst/>
          </a:prstGeom>
          <a:solidFill>
            <a:srgbClr val="00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DATA STORAGE</a:t>
            </a:r>
          </a:p>
        </p:txBody>
      </p:sp>
      <p:sp>
        <p:nvSpPr>
          <p:cNvPr id="25" name="Rectangle 24">
            <a:extLst>
              <a:ext uri="{FF2B5EF4-FFF2-40B4-BE49-F238E27FC236}">
                <a16:creationId xmlns:a16="http://schemas.microsoft.com/office/drawing/2014/main" id="{E12C2AA5-0B83-4A36-90A4-D3F265D6162C}"/>
              </a:ext>
            </a:extLst>
          </p:cNvPr>
          <p:cNvSpPr/>
          <p:nvPr/>
        </p:nvSpPr>
        <p:spPr>
          <a:xfrm>
            <a:off x="1929125" y="2364088"/>
            <a:ext cx="1371600" cy="594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Zigbee</a:t>
            </a:r>
          </a:p>
        </p:txBody>
      </p:sp>
      <p:pic>
        <p:nvPicPr>
          <p:cNvPr id="28" name="Graphic 27" descr="Wireless router">
            <a:extLst>
              <a:ext uri="{FF2B5EF4-FFF2-40B4-BE49-F238E27FC236}">
                <a16:creationId xmlns:a16="http://schemas.microsoft.com/office/drawing/2014/main" id="{8B348E86-3778-4C29-918B-D4F615C707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8793" y="1994874"/>
            <a:ext cx="486313" cy="486313"/>
          </a:xfrm>
          <a:prstGeom prst="rect">
            <a:avLst/>
          </a:prstGeom>
        </p:spPr>
      </p:pic>
      <p:pic>
        <p:nvPicPr>
          <p:cNvPr id="29" name="Graphic 28" descr="Wireless router">
            <a:extLst>
              <a:ext uri="{FF2B5EF4-FFF2-40B4-BE49-F238E27FC236}">
                <a16:creationId xmlns:a16="http://schemas.microsoft.com/office/drawing/2014/main" id="{E0189C5D-8BAB-4AD7-9501-4974E9DF0E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7971" y="2364994"/>
            <a:ext cx="486313" cy="486313"/>
          </a:xfrm>
          <a:prstGeom prst="rect">
            <a:avLst/>
          </a:prstGeom>
        </p:spPr>
      </p:pic>
      <p:pic>
        <p:nvPicPr>
          <p:cNvPr id="30" name="Graphic 29" descr="Wireless router">
            <a:extLst>
              <a:ext uri="{FF2B5EF4-FFF2-40B4-BE49-F238E27FC236}">
                <a16:creationId xmlns:a16="http://schemas.microsoft.com/office/drawing/2014/main" id="{8797B726-487F-4076-BA15-6F46CE1C21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0080" y="3249736"/>
            <a:ext cx="486313" cy="486313"/>
          </a:xfrm>
          <a:prstGeom prst="rect">
            <a:avLst/>
          </a:prstGeom>
        </p:spPr>
      </p:pic>
      <p:pic>
        <p:nvPicPr>
          <p:cNvPr id="31" name="Graphic 30" descr="Wireless router">
            <a:extLst>
              <a:ext uri="{FF2B5EF4-FFF2-40B4-BE49-F238E27FC236}">
                <a16:creationId xmlns:a16="http://schemas.microsoft.com/office/drawing/2014/main" id="{80FE0481-C1DA-4FD9-ACA2-0E1C9042F4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5834" y="2705961"/>
            <a:ext cx="486313" cy="486313"/>
          </a:xfrm>
          <a:prstGeom prst="rect">
            <a:avLst/>
          </a:prstGeom>
        </p:spPr>
      </p:pic>
      <p:sp>
        <p:nvSpPr>
          <p:cNvPr id="45" name="Rectangle 44">
            <a:extLst>
              <a:ext uri="{FF2B5EF4-FFF2-40B4-BE49-F238E27FC236}">
                <a16:creationId xmlns:a16="http://schemas.microsoft.com/office/drawing/2014/main" id="{7D398D33-61F2-4ADE-82B9-536FB90F4EB0}"/>
              </a:ext>
            </a:extLst>
          </p:cNvPr>
          <p:cNvSpPr/>
          <p:nvPr/>
        </p:nvSpPr>
        <p:spPr>
          <a:xfrm>
            <a:off x="1929125" y="4412100"/>
            <a:ext cx="1394529" cy="59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solidFill>
              </a:rPr>
              <a:t>Wi-FI</a:t>
            </a:r>
            <a:endParaRPr lang="en-US" dirty="0">
              <a:solidFill>
                <a:schemeClr val="accent6"/>
              </a:solidFill>
            </a:endParaRPr>
          </a:p>
        </p:txBody>
      </p:sp>
      <p:pic>
        <p:nvPicPr>
          <p:cNvPr id="46" name="Graphic 45" descr="Wireless router">
            <a:extLst>
              <a:ext uri="{FF2B5EF4-FFF2-40B4-BE49-F238E27FC236}">
                <a16:creationId xmlns:a16="http://schemas.microsoft.com/office/drawing/2014/main" id="{F8E16BD2-A7C9-466F-AEC3-7838C4F87A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9670" y="4459423"/>
            <a:ext cx="486313" cy="486313"/>
          </a:xfrm>
          <a:prstGeom prst="rect">
            <a:avLst/>
          </a:prstGeom>
        </p:spPr>
      </p:pic>
      <p:pic>
        <p:nvPicPr>
          <p:cNvPr id="49" name="Graphic 48" descr="Wireless router">
            <a:extLst>
              <a:ext uri="{FF2B5EF4-FFF2-40B4-BE49-F238E27FC236}">
                <a16:creationId xmlns:a16="http://schemas.microsoft.com/office/drawing/2014/main" id="{A3BAB80E-1410-47BA-9C09-DF924D4F78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6789" y="4966563"/>
            <a:ext cx="486313" cy="486313"/>
          </a:xfrm>
          <a:prstGeom prst="rect">
            <a:avLst/>
          </a:prstGeom>
        </p:spPr>
      </p:pic>
      <p:pic>
        <p:nvPicPr>
          <p:cNvPr id="55" name="Graphic 54" descr="Wireless router">
            <a:extLst>
              <a:ext uri="{FF2B5EF4-FFF2-40B4-BE49-F238E27FC236}">
                <a16:creationId xmlns:a16="http://schemas.microsoft.com/office/drawing/2014/main" id="{5D50102F-424D-42FF-AC90-0446D4EFFD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6667" y="3641483"/>
            <a:ext cx="486313" cy="486313"/>
          </a:xfrm>
          <a:prstGeom prst="rect">
            <a:avLst/>
          </a:prstGeom>
        </p:spPr>
      </p:pic>
      <p:pic>
        <p:nvPicPr>
          <p:cNvPr id="56" name="Graphic 55" descr="Wireless router">
            <a:extLst>
              <a:ext uri="{FF2B5EF4-FFF2-40B4-BE49-F238E27FC236}">
                <a16:creationId xmlns:a16="http://schemas.microsoft.com/office/drawing/2014/main" id="{E8EDE51F-2322-40DE-9986-13570EB524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1644" y="4195439"/>
            <a:ext cx="486313" cy="486313"/>
          </a:xfrm>
          <a:prstGeom prst="rect">
            <a:avLst/>
          </a:prstGeom>
        </p:spPr>
      </p:pic>
      <p:sp>
        <p:nvSpPr>
          <p:cNvPr id="44" name="Rectangle 43">
            <a:extLst>
              <a:ext uri="{FF2B5EF4-FFF2-40B4-BE49-F238E27FC236}">
                <a16:creationId xmlns:a16="http://schemas.microsoft.com/office/drawing/2014/main" id="{F6238586-79BD-4155-AE92-2CA20D854D71}"/>
              </a:ext>
            </a:extLst>
          </p:cNvPr>
          <p:cNvSpPr/>
          <p:nvPr/>
        </p:nvSpPr>
        <p:spPr>
          <a:xfrm>
            <a:off x="1941422" y="3369199"/>
            <a:ext cx="1371600" cy="59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Bluetooth</a:t>
            </a:r>
          </a:p>
        </p:txBody>
      </p:sp>
      <p:grpSp>
        <p:nvGrpSpPr>
          <p:cNvPr id="74" name="Group 73">
            <a:extLst>
              <a:ext uri="{FF2B5EF4-FFF2-40B4-BE49-F238E27FC236}">
                <a16:creationId xmlns:a16="http://schemas.microsoft.com/office/drawing/2014/main" id="{5EDAC6D4-52F9-404E-8778-DD6EF4381E68}"/>
              </a:ext>
            </a:extLst>
          </p:cNvPr>
          <p:cNvGrpSpPr/>
          <p:nvPr/>
        </p:nvGrpSpPr>
        <p:grpSpPr>
          <a:xfrm>
            <a:off x="6843364" y="3891256"/>
            <a:ext cx="1462134" cy="749261"/>
            <a:chOff x="4780481" y="4636567"/>
            <a:chExt cx="1462134" cy="749261"/>
          </a:xfrm>
          <a:solidFill>
            <a:srgbClr val="8AC542"/>
          </a:solidFill>
        </p:grpSpPr>
        <p:pic>
          <p:nvPicPr>
            <p:cNvPr id="66" name="Graphic 65" descr="Wireless router">
              <a:extLst>
                <a:ext uri="{FF2B5EF4-FFF2-40B4-BE49-F238E27FC236}">
                  <a16:creationId xmlns:a16="http://schemas.microsoft.com/office/drawing/2014/main" id="{6C86BC13-960F-4F6C-851D-EA82CA83E74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84792" y="4649852"/>
              <a:ext cx="401690" cy="401690"/>
            </a:xfrm>
            <a:prstGeom prst="rect">
              <a:avLst/>
            </a:prstGeom>
          </p:spPr>
        </p:pic>
        <p:pic>
          <p:nvPicPr>
            <p:cNvPr id="67" name="Graphic 66" descr="Wireless router">
              <a:extLst>
                <a:ext uri="{FF2B5EF4-FFF2-40B4-BE49-F238E27FC236}">
                  <a16:creationId xmlns:a16="http://schemas.microsoft.com/office/drawing/2014/main" id="{0E8C3166-4481-4776-8A31-871746EF1A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2221" y="4970416"/>
              <a:ext cx="401690" cy="401690"/>
            </a:xfrm>
            <a:prstGeom prst="rect">
              <a:avLst/>
            </a:prstGeom>
          </p:spPr>
        </p:pic>
        <p:pic>
          <p:nvPicPr>
            <p:cNvPr id="68" name="Graphic 67" descr="Wireless router">
              <a:extLst>
                <a:ext uri="{FF2B5EF4-FFF2-40B4-BE49-F238E27FC236}">
                  <a16:creationId xmlns:a16="http://schemas.microsoft.com/office/drawing/2014/main" id="{37143427-85DC-4397-A7B3-DC613E4931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35644" y="4652341"/>
              <a:ext cx="401690" cy="401690"/>
            </a:xfrm>
            <a:prstGeom prst="rect">
              <a:avLst/>
            </a:prstGeom>
          </p:spPr>
        </p:pic>
        <p:pic>
          <p:nvPicPr>
            <p:cNvPr id="69" name="Graphic 68" descr="Wireless router">
              <a:extLst>
                <a:ext uri="{FF2B5EF4-FFF2-40B4-BE49-F238E27FC236}">
                  <a16:creationId xmlns:a16="http://schemas.microsoft.com/office/drawing/2014/main" id="{D41C6A6C-CAC3-4E88-9213-A5CF0E67A8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03069" y="4970416"/>
              <a:ext cx="401690" cy="401690"/>
            </a:xfrm>
            <a:prstGeom prst="rect">
              <a:avLst/>
            </a:prstGeom>
          </p:spPr>
        </p:pic>
        <p:pic>
          <p:nvPicPr>
            <p:cNvPr id="70" name="Graphic 69" descr="Wireless router">
              <a:extLst>
                <a:ext uri="{FF2B5EF4-FFF2-40B4-BE49-F238E27FC236}">
                  <a16:creationId xmlns:a16="http://schemas.microsoft.com/office/drawing/2014/main" id="{F5932BC9-DC77-4E94-BE24-4F46BCF3A4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01343" y="4636567"/>
              <a:ext cx="401690" cy="401690"/>
            </a:xfrm>
            <a:prstGeom prst="rect">
              <a:avLst/>
            </a:prstGeom>
          </p:spPr>
        </p:pic>
        <p:pic>
          <p:nvPicPr>
            <p:cNvPr id="71" name="Graphic 70" descr="Wireless router">
              <a:extLst>
                <a:ext uri="{FF2B5EF4-FFF2-40B4-BE49-F238E27FC236}">
                  <a16:creationId xmlns:a16="http://schemas.microsoft.com/office/drawing/2014/main" id="{3F961C76-01E9-4F51-9D41-07E4F5DFE86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36889" y="4984138"/>
              <a:ext cx="401690" cy="401690"/>
            </a:xfrm>
            <a:prstGeom prst="rect">
              <a:avLst/>
            </a:prstGeom>
          </p:spPr>
        </p:pic>
        <p:pic>
          <p:nvPicPr>
            <p:cNvPr id="72" name="Graphic 71" descr="Wireless router">
              <a:extLst>
                <a:ext uri="{FF2B5EF4-FFF2-40B4-BE49-F238E27FC236}">
                  <a16:creationId xmlns:a16="http://schemas.microsoft.com/office/drawing/2014/main" id="{B2DC9DA8-AE97-4FFB-AE27-757C4DB7EC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0925" y="4636567"/>
              <a:ext cx="401690" cy="401690"/>
            </a:xfrm>
            <a:prstGeom prst="rect">
              <a:avLst/>
            </a:prstGeom>
          </p:spPr>
        </p:pic>
        <p:pic>
          <p:nvPicPr>
            <p:cNvPr id="73" name="Graphic 72" descr="Wireless router">
              <a:extLst>
                <a:ext uri="{FF2B5EF4-FFF2-40B4-BE49-F238E27FC236}">
                  <a16:creationId xmlns:a16="http://schemas.microsoft.com/office/drawing/2014/main" id="{59AE6B20-79D4-4786-8409-6426F86C99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80481" y="4984138"/>
              <a:ext cx="401690" cy="401690"/>
            </a:xfrm>
            <a:prstGeom prst="rect">
              <a:avLst/>
            </a:prstGeom>
          </p:spPr>
        </p:pic>
      </p:grpSp>
      <p:sp>
        <p:nvSpPr>
          <p:cNvPr id="3" name="Rectangle 2">
            <a:extLst>
              <a:ext uri="{FF2B5EF4-FFF2-40B4-BE49-F238E27FC236}">
                <a16:creationId xmlns:a16="http://schemas.microsoft.com/office/drawing/2014/main" id="{83A6A033-1AF4-4848-8C8C-A1E3DD3D46AC}"/>
              </a:ext>
            </a:extLst>
          </p:cNvPr>
          <p:cNvSpPr/>
          <p:nvPr/>
        </p:nvSpPr>
        <p:spPr>
          <a:xfrm>
            <a:off x="1246501" y="1478019"/>
            <a:ext cx="1120820" cy="369332"/>
          </a:xfrm>
          <a:prstGeom prst="rect">
            <a:avLst/>
          </a:prstGeom>
        </p:spPr>
        <p:txBody>
          <a:bodyPr wrap="none">
            <a:spAutoFit/>
          </a:bodyPr>
          <a:lstStyle/>
          <a:p>
            <a:r>
              <a:rPr lang="en-US" b="1" dirty="0">
                <a:solidFill>
                  <a:srgbClr val="006B71"/>
                </a:solidFill>
              </a:rPr>
              <a:t>DEVICES</a:t>
            </a:r>
          </a:p>
        </p:txBody>
      </p:sp>
      <p:sp>
        <p:nvSpPr>
          <p:cNvPr id="52" name="Rectangle 51">
            <a:extLst>
              <a:ext uri="{FF2B5EF4-FFF2-40B4-BE49-F238E27FC236}">
                <a16:creationId xmlns:a16="http://schemas.microsoft.com/office/drawing/2014/main" id="{EE35C281-9CEB-449F-8AC5-7C3D0263D0D6}"/>
              </a:ext>
            </a:extLst>
          </p:cNvPr>
          <p:cNvSpPr/>
          <p:nvPr/>
        </p:nvSpPr>
        <p:spPr>
          <a:xfrm>
            <a:off x="14052392" y="786681"/>
            <a:ext cx="1109663" cy="852487"/>
          </a:xfrm>
          <a:prstGeom prst="rect">
            <a:avLst/>
          </a:prstGeom>
          <a:solidFill>
            <a:srgbClr val="A1CF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TM</a:t>
            </a:r>
          </a:p>
        </p:txBody>
      </p:sp>
      <p:sp>
        <p:nvSpPr>
          <p:cNvPr id="53" name="Rectangle 52">
            <a:extLst>
              <a:ext uri="{FF2B5EF4-FFF2-40B4-BE49-F238E27FC236}">
                <a16:creationId xmlns:a16="http://schemas.microsoft.com/office/drawing/2014/main" id="{0A7409EE-97AD-47A9-86E8-89B2C7827268}"/>
              </a:ext>
            </a:extLst>
          </p:cNvPr>
          <p:cNvSpPr/>
          <p:nvPr/>
        </p:nvSpPr>
        <p:spPr>
          <a:xfrm>
            <a:off x="12525415" y="3904435"/>
            <a:ext cx="1109663" cy="852487"/>
          </a:xfrm>
          <a:prstGeom prst="rect">
            <a:avLst/>
          </a:prstGeom>
          <a:solidFill>
            <a:srgbClr val="00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RM</a:t>
            </a:r>
          </a:p>
        </p:txBody>
      </p:sp>
      <p:sp>
        <p:nvSpPr>
          <p:cNvPr id="54" name="Rectangle 53">
            <a:extLst>
              <a:ext uri="{FF2B5EF4-FFF2-40B4-BE49-F238E27FC236}">
                <a16:creationId xmlns:a16="http://schemas.microsoft.com/office/drawing/2014/main" id="{5412A661-FEF3-468B-AD75-54DA0DD64AD3}"/>
              </a:ext>
            </a:extLst>
          </p:cNvPr>
          <p:cNvSpPr/>
          <p:nvPr/>
        </p:nvSpPr>
        <p:spPr>
          <a:xfrm>
            <a:off x="14052392" y="3904435"/>
            <a:ext cx="1109663" cy="852487"/>
          </a:xfrm>
          <a:prstGeom prst="rect">
            <a:avLst/>
          </a:prstGeom>
          <a:solidFill>
            <a:srgbClr val="00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RM</a:t>
            </a:r>
          </a:p>
        </p:txBody>
      </p:sp>
      <p:sp>
        <p:nvSpPr>
          <p:cNvPr id="57" name="Rectangle 56">
            <a:extLst>
              <a:ext uri="{FF2B5EF4-FFF2-40B4-BE49-F238E27FC236}">
                <a16:creationId xmlns:a16="http://schemas.microsoft.com/office/drawing/2014/main" id="{C2E36D35-4A78-4717-B92D-C181ADC300C8}"/>
              </a:ext>
            </a:extLst>
          </p:cNvPr>
          <p:cNvSpPr/>
          <p:nvPr/>
        </p:nvSpPr>
        <p:spPr>
          <a:xfrm>
            <a:off x="15579370" y="3904435"/>
            <a:ext cx="1109663" cy="852487"/>
          </a:xfrm>
          <a:prstGeom prst="rect">
            <a:avLst/>
          </a:prstGeom>
          <a:solidFill>
            <a:srgbClr val="00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RM</a:t>
            </a:r>
          </a:p>
        </p:txBody>
      </p:sp>
      <p:cxnSp>
        <p:nvCxnSpPr>
          <p:cNvPr id="59" name="Straight Arrow Connector 58">
            <a:extLst>
              <a:ext uri="{FF2B5EF4-FFF2-40B4-BE49-F238E27FC236}">
                <a16:creationId xmlns:a16="http://schemas.microsoft.com/office/drawing/2014/main" id="{3DBB2013-2EA1-408C-B885-725859B30FCB}"/>
              </a:ext>
            </a:extLst>
          </p:cNvPr>
          <p:cNvCxnSpPr>
            <a:cxnSpLocks/>
          </p:cNvCxnSpPr>
          <p:nvPr/>
        </p:nvCxnSpPr>
        <p:spPr>
          <a:xfrm flipH="1">
            <a:off x="14611391" y="1639168"/>
            <a:ext cx="1" cy="689865"/>
          </a:xfrm>
          <a:prstGeom prst="straightConnector1">
            <a:avLst/>
          </a:prstGeom>
          <a:ln w="19050" cap="rnd">
            <a:solidFill>
              <a:schemeClr val="accent5"/>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Arc 60">
            <a:extLst>
              <a:ext uri="{FF2B5EF4-FFF2-40B4-BE49-F238E27FC236}">
                <a16:creationId xmlns:a16="http://schemas.microsoft.com/office/drawing/2014/main" id="{CCDE3FBF-F51D-4CD9-8420-F6FF74FCDB1D}"/>
              </a:ext>
            </a:extLst>
          </p:cNvPr>
          <p:cNvSpPr/>
          <p:nvPr/>
        </p:nvSpPr>
        <p:spPr>
          <a:xfrm>
            <a:off x="12473880" y="2329033"/>
            <a:ext cx="1293948" cy="1215999"/>
          </a:xfrm>
          <a:prstGeom prst="arc">
            <a:avLst>
              <a:gd name="adj1" fmla="val 16200000"/>
              <a:gd name="adj2" fmla="val 14813772"/>
            </a:avLst>
          </a:prstGeom>
          <a:ln w="19050" cap="rnd">
            <a:solidFill>
              <a:schemeClr val="accent5"/>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3" name="Connector: Elbow 62">
            <a:extLst>
              <a:ext uri="{FF2B5EF4-FFF2-40B4-BE49-F238E27FC236}">
                <a16:creationId xmlns:a16="http://schemas.microsoft.com/office/drawing/2014/main" id="{CEEB97D2-7C55-4E85-88AC-147F12EFA634}"/>
              </a:ext>
            </a:extLst>
          </p:cNvPr>
          <p:cNvCxnSpPr>
            <a:cxnSpLocks/>
          </p:cNvCxnSpPr>
          <p:nvPr/>
        </p:nvCxnSpPr>
        <p:spPr>
          <a:xfrm rot="10800000" flipV="1">
            <a:off x="13080249" y="1936663"/>
            <a:ext cx="1496613" cy="392370"/>
          </a:xfrm>
          <a:prstGeom prst="bentConnector3">
            <a:avLst>
              <a:gd name="adj1" fmla="val 99501"/>
            </a:avLst>
          </a:prstGeom>
          <a:ln w="19050" cap="rnd">
            <a:solidFill>
              <a:schemeClr val="accent5"/>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77D253D2-BC63-494C-9B72-18760F8131F2}"/>
              </a:ext>
            </a:extLst>
          </p:cNvPr>
          <p:cNvCxnSpPr>
            <a:cxnSpLocks/>
          </p:cNvCxnSpPr>
          <p:nvPr/>
        </p:nvCxnSpPr>
        <p:spPr>
          <a:xfrm>
            <a:off x="14645921" y="1927583"/>
            <a:ext cx="1490661" cy="401450"/>
          </a:xfrm>
          <a:prstGeom prst="bentConnector3">
            <a:avLst>
              <a:gd name="adj1" fmla="val 100266"/>
            </a:avLst>
          </a:prstGeom>
          <a:ln w="19050" cap="rnd">
            <a:solidFill>
              <a:schemeClr val="accent5"/>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6" name="Arc 75">
            <a:extLst>
              <a:ext uri="{FF2B5EF4-FFF2-40B4-BE49-F238E27FC236}">
                <a16:creationId xmlns:a16="http://schemas.microsoft.com/office/drawing/2014/main" id="{CBAD8519-7F94-498B-AF0A-CCCA615C2309}"/>
              </a:ext>
            </a:extLst>
          </p:cNvPr>
          <p:cNvSpPr/>
          <p:nvPr/>
        </p:nvSpPr>
        <p:spPr>
          <a:xfrm>
            <a:off x="13987039" y="2329033"/>
            <a:ext cx="1293948" cy="1215999"/>
          </a:xfrm>
          <a:prstGeom prst="arc">
            <a:avLst>
              <a:gd name="adj1" fmla="val 16200000"/>
              <a:gd name="adj2" fmla="val 15045829"/>
            </a:avLst>
          </a:prstGeom>
          <a:ln w="19050" cap="rnd">
            <a:solidFill>
              <a:schemeClr val="accent5"/>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TextBox 76">
            <a:extLst>
              <a:ext uri="{FF2B5EF4-FFF2-40B4-BE49-F238E27FC236}">
                <a16:creationId xmlns:a16="http://schemas.microsoft.com/office/drawing/2014/main" id="{A7A4A16C-FE17-4287-B2D6-06D3152748F2}"/>
              </a:ext>
            </a:extLst>
          </p:cNvPr>
          <p:cNvSpPr txBox="1"/>
          <p:nvPr/>
        </p:nvSpPr>
        <p:spPr>
          <a:xfrm>
            <a:off x="12607927" y="2642910"/>
            <a:ext cx="942088" cy="600164"/>
          </a:xfrm>
          <a:prstGeom prst="rect">
            <a:avLst/>
          </a:prstGeom>
          <a:noFill/>
        </p:spPr>
        <p:txBody>
          <a:bodyPr wrap="square" rtlCol="0">
            <a:spAutoFit/>
          </a:bodyPr>
          <a:lstStyle/>
          <a:p>
            <a:r>
              <a:rPr lang="en-US" sz="1100" dirty="0"/>
              <a:t>1. </a:t>
            </a:r>
            <a:r>
              <a:rPr lang="en-US" sz="1100" b="1" dirty="0">
                <a:solidFill>
                  <a:srgbClr val="A1CF63"/>
                </a:solidFill>
              </a:rPr>
              <a:t>PREPARE</a:t>
            </a:r>
          </a:p>
          <a:p>
            <a:r>
              <a:rPr lang="en-US" sz="1100" dirty="0"/>
              <a:t>2. </a:t>
            </a:r>
            <a:r>
              <a:rPr lang="en-US" sz="1100" b="1" dirty="0">
                <a:solidFill>
                  <a:srgbClr val="A1CF63"/>
                </a:solidFill>
              </a:rPr>
              <a:t>DECIDE</a:t>
            </a:r>
          </a:p>
          <a:p>
            <a:r>
              <a:rPr lang="en-US" sz="1100" dirty="0"/>
              <a:t>3. </a:t>
            </a:r>
            <a:r>
              <a:rPr lang="en-US" sz="1100" b="1" dirty="0">
                <a:solidFill>
                  <a:srgbClr val="A1CF63"/>
                </a:solidFill>
              </a:rPr>
              <a:t>COMMIT</a:t>
            </a:r>
          </a:p>
        </p:txBody>
      </p:sp>
      <p:sp>
        <p:nvSpPr>
          <p:cNvPr id="78" name="TextBox 77">
            <a:extLst>
              <a:ext uri="{FF2B5EF4-FFF2-40B4-BE49-F238E27FC236}">
                <a16:creationId xmlns:a16="http://schemas.microsoft.com/office/drawing/2014/main" id="{0F6102E6-2A47-4137-8BF9-F3851B8F384E}"/>
              </a:ext>
            </a:extLst>
          </p:cNvPr>
          <p:cNvSpPr txBox="1"/>
          <p:nvPr/>
        </p:nvSpPr>
        <p:spPr>
          <a:xfrm>
            <a:off x="14136179" y="2642910"/>
            <a:ext cx="942088" cy="600164"/>
          </a:xfrm>
          <a:prstGeom prst="rect">
            <a:avLst/>
          </a:prstGeom>
          <a:noFill/>
        </p:spPr>
        <p:txBody>
          <a:bodyPr wrap="square" rtlCol="0">
            <a:spAutoFit/>
          </a:bodyPr>
          <a:lstStyle/>
          <a:p>
            <a:r>
              <a:rPr lang="en-US" sz="1100" dirty="0"/>
              <a:t>1. </a:t>
            </a:r>
            <a:r>
              <a:rPr lang="en-US" sz="1100" b="1" dirty="0">
                <a:solidFill>
                  <a:srgbClr val="A1CF63"/>
                </a:solidFill>
              </a:rPr>
              <a:t>PREPARE</a:t>
            </a:r>
          </a:p>
          <a:p>
            <a:r>
              <a:rPr lang="en-US" sz="1100" dirty="0"/>
              <a:t>2. </a:t>
            </a:r>
            <a:r>
              <a:rPr lang="en-US" sz="1100" b="1" dirty="0">
                <a:solidFill>
                  <a:srgbClr val="A1CF63"/>
                </a:solidFill>
              </a:rPr>
              <a:t>DECIDE</a:t>
            </a:r>
          </a:p>
          <a:p>
            <a:r>
              <a:rPr lang="en-US" sz="1100" dirty="0"/>
              <a:t>3. </a:t>
            </a:r>
            <a:r>
              <a:rPr lang="en-US" sz="1100" b="1" dirty="0">
                <a:solidFill>
                  <a:srgbClr val="A1CF63"/>
                </a:solidFill>
              </a:rPr>
              <a:t>COMMIT</a:t>
            </a:r>
          </a:p>
        </p:txBody>
      </p:sp>
      <p:sp>
        <p:nvSpPr>
          <p:cNvPr id="79" name="TextBox 78">
            <a:extLst>
              <a:ext uri="{FF2B5EF4-FFF2-40B4-BE49-F238E27FC236}">
                <a16:creationId xmlns:a16="http://schemas.microsoft.com/office/drawing/2014/main" id="{CD344029-FA8E-46B2-B5D8-0F72463A2656}"/>
              </a:ext>
            </a:extLst>
          </p:cNvPr>
          <p:cNvSpPr txBox="1"/>
          <p:nvPr/>
        </p:nvSpPr>
        <p:spPr>
          <a:xfrm>
            <a:off x="15706746" y="2642910"/>
            <a:ext cx="942088" cy="600164"/>
          </a:xfrm>
          <a:prstGeom prst="rect">
            <a:avLst/>
          </a:prstGeom>
          <a:noFill/>
        </p:spPr>
        <p:txBody>
          <a:bodyPr wrap="square" rtlCol="0">
            <a:spAutoFit/>
          </a:bodyPr>
          <a:lstStyle/>
          <a:p>
            <a:r>
              <a:rPr lang="en-US" sz="1100" dirty="0"/>
              <a:t>1. </a:t>
            </a:r>
            <a:r>
              <a:rPr lang="en-US" sz="1100" b="1" dirty="0">
                <a:solidFill>
                  <a:srgbClr val="A1CF63"/>
                </a:solidFill>
              </a:rPr>
              <a:t>PREPARE</a:t>
            </a:r>
          </a:p>
          <a:p>
            <a:r>
              <a:rPr lang="en-US" sz="1100" dirty="0"/>
              <a:t>2. </a:t>
            </a:r>
            <a:r>
              <a:rPr lang="en-US" sz="1100" b="1" dirty="0">
                <a:solidFill>
                  <a:srgbClr val="A1CF63"/>
                </a:solidFill>
              </a:rPr>
              <a:t>DECIDE</a:t>
            </a:r>
          </a:p>
          <a:p>
            <a:r>
              <a:rPr lang="en-US" sz="1100" dirty="0"/>
              <a:t>3. </a:t>
            </a:r>
            <a:r>
              <a:rPr lang="en-US" sz="1100" b="1" dirty="0">
                <a:solidFill>
                  <a:srgbClr val="A1CF63"/>
                </a:solidFill>
              </a:rPr>
              <a:t>COMMIT</a:t>
            </a:r>
          </a:p>
        </p:txBody>
      </p:sp>
      <p:cxnSp>
        <p:nvCxnSpPr>
          <p:cNvPr id="80" name="Straight Arrow Connector 79">
            <a:extLst>
              <a:ext uri="{FF2B5EF4-FFF2-40B4-BE49-F238E27FC236}">
                <a16:creationId xmlns:a16="http://schemas.microsoft.com/office/drawing/2014/main" id="{E1D3C944-2CA3-4C12-8E99-C30274938A53}"/>
              </a:ext>
            </a:extLst>
          </p:cNvPr>
          <p:cNvCxnSpPr/>
          <p:nvPr/>
        </p:nvCxnSpPr>
        <p:spPr>
          <a:xfrm>
            <a:off x="13078971" y="3545032"/>
            <a:ext cx="0" cy="292842"/>
          </a:xfrm>
          <a:prstGeom prst="straightConnector1">
            <a:avLst/>
          </a:prstGeom>
          <a:ln w="19050" cap="rnd">
            <a:solidFill>
              <a:schemeClr val="accent5"/>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A36443B-E385-4CF1-AAA8-3405D997ACC8}"/>
              </a:ext>
            </a:extLst>
          </p:cNvPr>
          <p:cNvCxnSpPr/>
          <p:nvPr/>
        </p:nvCxnSpPr>
        <p:spPr>
          <a:xfrm>
            <a:off x="14634013" y="3545032"/>
            <a:ext cx="0" cy="292842"/>
          </a:xfrm>
          <a:prstGeom prst="straightConnector1">
            <a:avLst/>
          </a:prstGeom>
          <a:ln w="19050" cap="rnd">
            <a:solidFill>
              <a:schemeClr val="accent5"/>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B852DA4-8DEF-4A6A-B841-11DEF654C290}"/>
              </a:ext>
            </a:extLst>
          </p:cNvPr>
          <p:cNvCxnSpPr/>
          <p:nvPr/>
        </p:nvCxnSpPr>
        <p:spPr>
          <a:xfrm>
            <a:off x="16177790" y="3545032"/>
            <a:ext cx="0" cy="292842"/>
          </a:xfrm>
          <a:prstGeom prst="straightConnector1">
            <a:avLst/>
          </a:prstGeom>
          <a:ln w="19050" cap="rnd">
            <a:solidFill>
              <a:schemeClr val="accent5"/>
            </a:solidFill>
            <a:prstDash val="sysDot"/>
            <a:tailEnd type="triangle" w="lg" len="med"/>
          </a:ln>
        </p:spPr>
        <p:style>
          <a:lnRef idx="1">
            <a:schemeClr val="accent1"/>
          </a:lnRef>
          <a:fillRef idx="0">
            <a:schemeClr val="accent1"/>
          </a:fillRef>
          <a:effectRef idx="0">
            <a:schemeClr val="accent1"/>
          </a:effectRef>
          <a:fontRef idx="minor">
            <a:schemeClr val="tx1"/>
          </a:fontRef>
        </p:style>
      </p:cxnSp>
      <p:pic>
        <p:nvPicPr>
          <p:cNvPr id="83" name="Graphic 82">
            <a:extLst>
              <a:ext uri="{FF2B5EF4-FFF2-40B4-BE49-F238E27FC236}">
                <a16:creationId xmlns:a16="http://schemas.microsoft.com/office/drawing/2014/main" id="{C250595E-1ED7-4B0E-AA65-0AC31553A8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788919" y="954444"/>
            <a:ext cx="495299" cy="495299"/>
          </a:xfrm>
          <a:prstGeom prst="rect">
            <a:avLst/>
          </a:prstGeom>
        </p:spPr>
      </p:pic>
      <p:cxnSp>
        <p:nvCxnSpPr>
          <p:cNvPr id="84" name="Straight Arrow Connector 83">
            <a:extLst>
              <a:ext uri="{FF2B5EF4-FFF2-40B4-BE49-F238E27FC236}">
                <a16:creationId xmlns:a16="http://schemas.microsoft.com/office/drawing/2014/main" id="{64D78670-6011-48FC-B05D-0862B781B337}"/>
              </a:ext>
            </a:extLst>
          </p:cNvPr>
          <p:cNvCxnSpPr/>
          <p:nvPr/>
        </p:nvCxnSpPr>
        <p:spPr>
          <a:xfrm>
            <a:off x="15241232" y="1212924"/>
            <a:ext cx="465514" cy="0"/>
          </a:xfrm>
          <a:prstGeom prst="straightConnector1">
            <a:avLst/>
          </a:prstGeom>
          <a:ln w="19050" cap="rnd">
            <a:solidFill>
              <a:schemeClr val="accent5"/>
            </a:solidFill>
            <a:prstDash val="sysDot"/>
            <a:tailEnd type="triangle" w="lg"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E3AD0E2-405A-46EB-947C-E610CD6AF52B}"/>
              </a:ext>
            </a:extLst>
          </p:cNvPr>
          <p:cNvSpPr txBox="1"/>
          <p:nvPr/>
        </p:nvSpPr>
        <p:spPr>
          <a:xfrm>
            <a:off x="15598336" y="1427053"/>
            <a:ext cx="1047082" cy="261610"/>
          </a:xfrm>
          <a:prstGeom prst="rect">
            <a:avLst/>
          </a:prstGeom>
          <a:noFill/>
        </p:spPr>
        <p:txBody>
          <a:bodyPr wrap="none" rtlCol="0">
            <a:spAutoFit/>
          </a:bodyPr>
          <a:lstStyle/>
          <a:p>
            <a:r>
              <a:rPr lang="en-US" sz="1100" dirty="0"/>
              <a:t>4. </a:t>
            </a:r>
            <a:r>
              <a:rPr lang="en-US" sz="1100" b="1" dirty="0">
                <a:solidFill>
                  <a:srgbClr val="A1CF63"/>
                </a:solidFill>
              </a:rPr>
              <a:t>COMPLETE</a:t>
            </a:r>
          </a:p>
        </p:txBody>
      </p:sp>
      <p:sp>
        <p:nvSpPr>
          <p:cNvPr id="87" name="Arrow: Pentagon 86">
            <a:extLst>
              <a:ext uri="{FF2B5EF4-FFF2-40B4-BE49-F238E27FC236}">
                <a16:creationId xmlns:a16="http://schemas.microsoft.com/office/drawing/2014/main" id="{3F1162CD-788A-47C2-8774-38011BE46B7C}"/>
              </a:ext>
            </a:extLst>
          </p:cNvPr>
          <p:cNvSpPr/>
          <p:nvPr/>
        </p:nvSpPr>
        <p:spPr>
          <a:xfrm flipV="1">
            <a:off x="4267201" y="2002292"/>
            <a:ext cx="2367562" cy="413927"/>
          </a:xfrm>
          <a:prstGeom prst="homePlate">
            <a:avLst/>
          </a:prstGeom>
          <a:gradFill>
            <a:gsLst>
              <a:gs pos="0">
                <a:schemeClr val="accent1">
                  <a:lumMod val="5000"/>
                  <a:lumOff val="95000"/>
                  <a:alpha val="0"/>
                </a:schemeClr>
              </a:gs>
              <a:gs pos="20000">
                <a:srgbClr val="8AC542">
                  <a:alpha val="73000"/>
                </a:srgbClr>
              </a:gs>
              <a:gs pos="100000">
                <a:srgbClr val="8AC54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88" name="Arrow: Pentagon 87">
            <a:extLst>
              <a:ext uri="{FF2B5EF4-FFF2-40B4-BE49-F238E27FC236}">
                <a16:creationId xmlns:a16="http://schemas.microsoft.com/office/drawing/2014/main" id="{4C2110AB-F277-4FE0-A040-B6902D07DD98}"/>
              </a:ext>
            </a:extLst>
          </p:cNvPr>
          <p:cNvSpPr/>
          <p:nvPr/>
        </p:nvSpPr>
        <p:spPr>
          <a:xfrm flipV="1">
            <a:off x="4146609" y="-1044494"/>
            <a:ext cx="2727969" cy="822960"/>
          </a:xfrm>
          <a:prstGeom prst="homePlate">
            <a:avLst/>
          </a:prstGeom>
          <a:solidFill>
            <a:srgbClr val="00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89" name="Arrow: Pentagon 88">
            <a:extLst>
              <a:ext uri="{FF2B5EF4-FFF2-40B4-BE49-F238E27FC236}">
                <a16:creationId xmlns:a16="http://schemas.microsoft.com/office/drawing/2014/main" id="{6328D7A7-B333-45F6-A468-4751C77DF687}"/>
              </a:ext>
            </a:extLst>
          </p:cNvPr>
          <p:cNvSpPr/>
          <p:nvPr/>
        </p:nvSpPr>
        <p:spPr>
          <a:xfrm flipV="1">
            <a:off x="792889" y="-1044494"/>
            <a:ext cx="4693827" cy="822960"/>
          </a:xfrm>
          <a:prstGeom prst="homePlate">
            <a:avLst/>
          </a:prstGeom>
          <a:solidFill>
            <a:srgbClr val="012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8" name="TextBox 17">
            <a:extLst>
              <a:ext uri="{FF2B5EF4-FFF2-40B4-BE49-F238E27FC236}">
                <a16:creationId xmlns:a16="http://schemas.microsoft.com/office/drawing/2014/main" id="{DE75AF83-FB4D-4A1A-A7B1-CE301A6F7A5F}"/>
              </a:ext>
            </a:extLst>
          </p:cNvPr>
          <p:cNvSpPr txBox="1"/>
          <p:nvPr/>
        </p:nvSpPr>
        <p:spPr>
          <a:xfrm>
            <a:off x="5360749" y="2056696"/>
            <a:ext cx="591829" cy="276999"/>
          </a:xfrm>
          <a:prstGeom prst="rect">
            <a:avLst/>
          </a:prstGeom>
          <a:noFill/>
        </p:spPr>
        <p:txBody>
          <a:bodyPr wrap="none" rtlCol="0">
            <a:spAutoFit/>
          </a:bodyPr>
          <a:lstStyle/>
          <a:p>
            <a:r>
              <a:rPr lang="en-US" sz="1200" dirty="0"/>
              <a:t>DATA</a:t>
            </a:r>
            <a:endParaRPr lang="en-US" sz="1600" dirty="0"/>
          </a:p>
        </p:txBody>
      </p:sp>
      <p:sp>
        <p:nvSpPr>
          <p:cNvPr id="19" name="TextBox 18">
            <a:extLst>
              <a:ext uri="{FF2B5EF4-FFF2-40B4-BE49-F238E27FC236}">
                <a16:creationId xmlns:a16="http://schemas.microsoft.com/office/drawing/2014/main" id="{7BE54270-3343-4A52-B128-7963FAD9EB68}"/>
              </a:ext>
            </a:extLst>
          </p:cNvPr>
          <p:cNvSpPr txBox="1"/>
          <p:nvPr/>
        </p:nvSpPr>
        <p:spPr>
          <a:xfrm>
            <a:off x="4636079" y="4886480"/>
            <a:ext cx="1898209" cy="461665"/>
          </a:xfrm>
          <a:prstGeom prst="rect">
            <a:avLst/>
          </a:prstGeom>
          <a:noFill/>
        </p:spPr>
        <p:txBody>
          <a:bodyPr wrap="square" rtlCol="0">
            <a:spAutoFit/>
          </a:bodyPr>
          <a:lstStyle/>
          <a:p>
            <a:r>
              <a:rPr lang="en-US" sz="1200" dirty="0"/>
              <a:t>CONTROL PROVISION CONFIG</a:t>
            </a:r>
          </a:p>
        </p:txBody>
      </p:sp>
      <p:cxnSp>
        <p:nvCxnSpPr>
          <p:cNvPr id="98" name="Connector: Elbow 97">
            <a:extLst>
              <a:ext uri="{FF2B5EF4-FFF2-40B4-BE49-F238E27FC236}">
                <a16:creationId xmlns:a16="http://schemas.microsoft.com/office/drawing/2014/main" id="{0C1A81FB-9A03-4F3C-8879-8F11E0AF5F3C}"/>
              </a:ext>
            </a:extLst>
          </p:cNvPr>
          <p:cNvCxnSpPr>
            <a:stCxn id="15" idx="1"/>
            <a:endCxn id="25" idx="3"/>
          </p:cNvCxnSpPr>
          <p:nvPr/>
        </p:nvCxnSpPr>
        <p:spPr>
          <a:xfrm rot="10800000">
            <a:off x="3300725" y="2661263"/>
            <a:ext cx="1048798" cy="1006485"/>
          </a:xfrm>
          <a:prstGeom prst="bentConnector3">
            <a:avLst>
              <a:gd name="adj1" fmla="val 48648"/>
            </a:avLst>
          </a:prstGeom>
          <a:ln w="19050" cap="rnd">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A676F0B-0CC0-4CB3-94E1-F8D857BDA8C6}"/>
              </a:ext>
            </a:extLst>
          </p:cNvPr>
          <p:cNvCxnSpPr>
            <a:cxnSpLocks/>
            <a:endCxn id="44" idx="3"/>
          </p:cNvCxnSpPr>
          <p:nvPr/>
        </p:nvCxnSpPr>
        <p:spPr>
          <a:xfrm flipH="1">
            <a:off x="3313022" y="3666379"/>
            <a:ext cx="478472" cy="0"/>
          </a:xfrm>
          <a:prstGeom prst="straightConnector1">
            <a:avLst/>
          </a:prstGeom>
          <a:ln w="19050" cap="rnd">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9FE2E55C-4B83-4FB0-AC34-13A4BA811F77}"/>
              </a:ext>
            </a:extLst>
          </p:cNvPr>
          <p:cNvCxnSpPr>
            <a:cxnSpLocks/>
            <a:stCxn id="15" idx="1"/>
            <a:endCxn id="45" idx="3"/>
          </p:cNvCxnSpPr>
          <p:nvPr/>
        </p:nvCxnSpPr>
        <p:spPr>
          <a:xfrm rot="10800000" flipV="1">
            <a:off x="3323655" y="3667746"/>
            <a:ext cx="1025869" cy="1041533"/>
          </a:xfrm>
          <a:prstGeom prst="bentConnector3">
            <a:avLst/>
          </a:prstGeom>
          <a:ln w="19050" cap="rnd">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DABEE05F-DFFC-47FC-BB63-737827817CA6}"/>
              </a:ext>
            </a:extLst>
          </p:cNvPr>
          <p:cNvCxnSpPr>
            <a:cxnSpLocks/>
            <a:stCxn id="3" idx="1"/>
          </p:cNvCxnSpPr>
          <p:nvPr/>
        </p:nvCxnSpPr>
        <p:spPr>
          <a:xfrm rot="10800000" flipV="1">
            <a:off x="307711" y="1662685"/>
            <a:ext cx="938790" cy="237206"/>
          </a:xfrm>
          <a:prstGeom prst="bentConnector3">
            <a:avLst>
              <a:gd name="adj1" fmla="val 99705"/>
            </a:avLst>
          </a:prstGeom>
          <a:ln w="19050" cap="rnd">
            <a:solidFill>
              <a:schemeClr val="accent5"/>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A295EB1E-46ED-4DF3-B278-F792D02FAE02}"/>
              </a:ext>
            </a:extLst>
          </p:cNvPr>
          <p:cNvCxnSpPr>
            <a:cxnSpLocks/>
            <a:stCxn id="3" idx="3"/>
          </p:cNvCxnSpPr>
          <p:nvPr/>
        </p:nvCxnSpPr>
        <p:spPr>
          <a:xfrm>
            <a:off x="2367321" y="1662685"/>
            <a:ext cx="933404" cy="238525"/>
          </a:xfrm>
          <a:prstGeom prst="bentConnector3">
            <a:avLst>
              <a:gd name="adj1" fmla="val 99992"/>
            </a:avLst>
          </a:prstGeom>
          <a:ln w="19050" cap="rnd">
            <a:solidFill>
              <a:schemeClr val="accent5"/>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7" name="Arc 126">
            <a:extLst>
              <a:ext uri="{FF2B5EF4-FFF2-40B4-BE49-F238E27FC236}">
                <a16:creationId xmlns:a16="http://schemas.microsoft.com/office/drawing/2014/main" id="{BCE3C8BB-B5E0-4D91-BB7A-8FF1DB050BB4}"/>
              </a:ext>
            </a:extLst>
          </p:cNvPr>
          <p:cNvSpPr/>
          <p:nvPr/>
        </p:nvSpPr>
        <p:spPr>
          <a:xfrm rot="874901">
            <a:off x="-240758" y="2180699"/>
            <a:ext cx="2164795" cy="502332"/>
          </a:xfrm>
          <a:prstGeom prst="arc">
            <a:avLst>
              <a:gd name="adj1" fmla="val 14858277"/>
              <a:gd name="adj2" fmla="val 21309068"/>
            </a:avLst>
          </a:prstGeom>
          <a:ln w="19050" cap="rnd">
            <a:solidFill>
              <a:schemeClr val="accent5"/>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Arc 127">
            <a:extLst>
              <a:ext uri="{FF2B5EF4-FFF2-40B4-BE49-F238E27FC236}">
                <a16:creationId xmlns:a16="http://schemas.microsoft.com/office/drawing/2014/main" id="{21E5DB4D-68C5-4A98-9014-17DE125B5230}"/>
              </a:ext>
            </a:extLst>
          </p:cNvPr>
          <p:cNvSpPr/>
          <p:nvPr/>
        </p:nvSpPr>
        <p:spPr>
          <a:xfrm rot="21293295">
            <a:off x="737478" y="2637351"/>
            <a:ext cx="1107430" cy="122614"/>
          </a:xfrm>
          <a:prstGeom prst="arc">
            <a:avLst/>
          </a:prstGeom>
          <a:ln w="19050" cap="rnd">
            <a:solidFill>
              <a:schemeClr val="accent5"/>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Arc 128">
            <a:extLst>
              <a:ext uri="{FF2B5EF4-FFF2-40B4-BE49-F238E27FC236}">
                <a16:creationId xmlns:a16="http://schemas.microsoft.com/office/drawing/2014/main" id="{764D76B6-65C8-47E8-B406-16158D141B9A}"/>
              </a:ext>
            </a:extLst>
          </p:cNvPr>
          <p:cNvSpPr/>
          <p:nvPr/>
        </p:nvSpPr>
        <p:spPr>
          <a:xfrm rot="9061799">
            <a:off x="424393" y="1973662"/>
            <a:ext cx="2401841" cy="772383"/>
          </a:xfrm>
          <a:prstGeom prst="arc">
            <a:avLst>
              <a:gd name="adj1" fmla="val 16200000"/>
              <a:gd name="adj2" fmla="val 20981514"/>
            </a:avLst>
          </a:prstGeom>
          <a:ln w="19050" cap="rnd">
            <a:solidFill>
              <a:schemeClr val="accent5"/>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Arc 129">
            <a:extLst>
              <a:ext uri="{FF2B5EF4-FFF2-40B4-BE49-F238E27FC236}">
                <a16:creationId xmlns:a16="http://schemas.microsoft.com/office/drawing/2014/main" id="{100A1EF3-0E9D-493C-86F0-FC28D28BBD5E}"/>
              </a:ext>
            </a:extLst>
          </p:cNvPr>
          <p:cNvSpPr/>
          <p:nvPr/>
        </p:nvSpPr>
        <p:spPr>
          <a:xfrm rot="420334">
            <a:off x="612742" y="3523282"/>
            <a:ext cx="1235427" cy="118201"/>
          </a:xfrm>
          <a:prstGeom prst="arc">
            <a:avLst>
              <a:gd name="adj1" fmla="val 16200000"/>
              <a:gd name="adj2" fmla="val 3"/>
            </a:avLst>
          </a:prstGeom>
          <a:ln w="19050" cap="rnd">
            <a:solidFill>
              <a:schemeClr val="accent5"/>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1" name="Arc 130">
            <a:extLst>
              <a:ext uri="{FF2B5EF4-FFF2-40B4-BE49-F238E27FC236}">
                <a16:creationId xmlns:a16="http://schemas.microsoft.com/office/drawing/2014/main" id="{CA007600-75F6-42A3-818B-7BC1B9D70F82}"/>
              </a:ext>
            </a:extLst>
          </p:cNvPr>
          <p:cNvSpPr/>
          <p:nvPr/>
        </p:nvSpPr>
        <p:spPr>
          <a:xfrm rot="9035042">
            <a:off x="1232945" y="3300605"/>
            <a:ext cx="988523" cy="461008"/>
          </a:xfrm>
          <a:prstGeom prst="arc">
            <a:avLst>
              <a:gd name="adj1" fmla="val 16200000"/>
              <a:gd name="adj2" fmla="val 20245241"/>
            </a:avLst>
          </a:prstGeom>
          <a:ln w="19050" cap="rnd">
            <a:solidFill>
              <a:schemeClr val="accent5"/>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2" name="Arc 131">
            <a:extLst>
              <a:ext uri="{FF2B5EF4-FFF2-40B4-BE49-F238E27FC236}">
                <a16:creationId xmlns:a16="http://schemas.microsoft.com/office/drawing/2014/main" id="{BF5404A6-8E57-446E-8BDA-E6A43E1A971D}"/>
              </a:ext>
            </a:extLst>
          </p:cNvPr>
          <p:cNvSpPr/>
          <p:nvPr/>
        </p:nvSpPr>
        <p:spPr>
          <a:xfrm rot="371746">
            <a:off x="591293" y="4570875"/>
            <a:ext cx="1497728" cy="476300"/>
          </a:xfrm>
          <a:prstGeom prst="arc">
            <a:avLst>
              <a:gd name="adj1" fmla="val 17050237"/>
              <a:gd name="adj2" fmla="val 20410539"/>
            </a:avLst>
          </a:prstGeom>
          <a:ln w="19050" cap="rnd">
            <a:solidFill>
              <a:schemeClr val="accent5"/>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Arc 132">
            <a:extLst>
              <a:ext uri="{FF2B5EF4-FFF2-40B4-BE49-F238E27FC236}">
                <a16:creationId xmlns:a16="http://schemas.microsoft.com/office/drawing/2014/main" id="{69563753-A36D-4514-9807-D14D55C3C0D6}"/>
              </a:ext>
            </a:extLst>
          </p:cNvPr>
          <p:cNvSpPr/>
          <p:nvPr/>
        </p:nvSpPr>
        <p:spPr>
          <a:xfrm rot="8014509">
            <a:off x="902978" y="4430727"/>
            <a:ext cx="1637877" cy="360696"/>
          </a:xfrm>
          <a:prstGeom prst="arc">
            <a:avLst>
              <a:gd name="adj1" fmla="val 16200000"/>
              <a:gd name="adj2" fmla="val 21140799"/>
            </a:avLst>
          </a:prstGeom>
          <a:ln w="19050" cap="rnd">
            <a:solidFill>
              <a:schemeClr val="accent5"/>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4" name="Arc 133">
            <a:extLst>
              <a:ext uri="{FF2B5EF4-FFF2-40B4-BE49-F238E27FC236}">
                <a16:creationId xmlns:a16="http://schemas.microsoft.com/office/drawing/2014/main" id="{1C481978-7522-472E-9CE7-D55B4611B484}"/>
              </a:ext>
            </a:extLst>
          </p:cNvPr>
          <p:cNvSpPr/>
          <p:nvPr/>
        </p:nvSpPr>
        <p:spPr>
          <a:xfrm rot="9780443">
            <a:off x="826264" y="4386037"/>
            <a:ext cx="1721710" cy="360696"/>
          </a:xfrm>
          <a:prstGeom prst="arc">
            <a:avLst>
              <a:gd name="adj1" fmla="val 14869408"/>
              <a:gd name="adj2" fmla="val 21431122"/>
            </a:avLst>
          </a:prstGeom>
          <a:ln w="19050" cap="rnd">
            <a:solidFill>
              <a:schemeClr val="accent5"/>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1142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DA2D9D-B92A-4743-97F4-E47C0C096443}"/>
              </a:ext>
            </a:extLst>
          </p:cNvPr>
          <p:cNvSpPr>
            <a:spLocks noGrp="1"/>
          </p:cNvSpPr>
          <p:nvPr>
            <p:ph type="body" sz="quarter" idx="10"/>
          </p:nvPr>
        </p:nvSpPr>
        <p:spPr>
          <a:xfrm>
            <a:off x="1330248" y="1537794"/>
            <a:ext cx="3998265" cy="315375"/>
          </a:xfrm>
        </p:spPr>
        <p:txBody>
          <a:bodyPr/>
          <a:lstStyle/>
          <a:p>
            <a:pPr marL="0" indent="0" algn="ctr">
              <a:buNone/>
            </a:pPr>
            <a:r>
              <a:rPr lang="en-US" sz="2400" b="1" dirty="0" err="1">
                <a:solidFill>
                  <a:srgbClr val="8AC542"/>
                </a:solidFill>
              </a:rPr>
              <a:t>IIoT</a:t>
            </a:r>
            <a:r>
              <a:rPr lang="en-US" sz="2400" b="1" dirty="0">
                <a:solidFill>
                  <a:srgbClr val="8AC542"/>
                </a:solidFill>
              </a:rPr>
              <a:t>/Process Automation</a:t>
            </a:r>
            <a:endParaRPr lang="en-US" sz="1200" dirty="0">
              <a:solidFill>
                <a:srgbClr val="8AC542"/>
              </a:solidFill>
            </a:endParaRPr>
          </a:p>
          <a:p>
            <a:pPr marL="457200" lvl="1" indent="0" algn="ctr">
              <a:buNone/>
            </a:pPr>
            <a:endParaRPr lang="en-US" sz="1200" dirty="0">
              <a:solidFill>
                <a:srgbClr val="8AC542"/>
              </a:solidFill>
            </a:endParaRPr>
          </a:p>
          <a:p>
            <a:pPr marL="457200" lvl="1" indent="0" algn="ctr">
              <a:buNone/>
            </a:pPr>
            <a:endParaRPr lang="en-US" sz="2000" dirty="0">
              <a:solidFill>
                <a:srgbClr val="8AC542"/>
              </a:solidFill>
            </a:endParaRPr>
          </a:p>
        </p:txBody>
      </p:sp>
      <p:sp>
        <p:nvSpPr>
          <p:cNvPr id="2" name="Title 1">
            <a:extLst>
              <a:ext uri="{FF2B5EF4-FFF2-40B4-BE49-F238E27FC236}">
                <a16:creationId xmlns:a16="http://schemas.microsoft.com/office/drawing/2014/main" id="{DB77B004-5ACA-4454-B7A0-ABB5AD8456E1}"/>
              </a:ext>
            </a:extLst>
          </p:cNvPr>
          <p:cNvSpPr>
            <a:spLocks noGrp="1"/>
          </p:cNvSpPr>
          <p:nvPr>
            <p:ph type="title"/>
          </p:nvPr>
        </p:nvSpPr>
        <p:spPr>
          <a:xfrm>
            <a:off x="274092" y="243310"/>
            <a:ext cx="10515600" cy="612167"/>
          </a:xfrm>
        </p:spPr>
        <p:txBody>
          <a:bodyPr/>
          <a:lstStyle/>
          <a:p>
            <a:r>
              <a:rPr lang="en-US" dirty="0"/>
              <a:t>Reference Architectures</a:t>
            </a:r>
          </a:p>
        </p:txBody>
      </p:sp>
      <p:pic>
        <p:nvPicPr>
          <p:cNvPr id="3074" name="Picture 2" descr="https://docs.microsoft.com/en-us/azure/iot-edge/media/iot-edge-as-gateway/edge-as-gateway.png">
            <a:extLst>
              <a:ext uri="{FF2B5EF4-FFF2-40B4-BE49-F238E27FC236}">
                <a16:creationId xmlns:a16="http://schemas.microsoft.com/office/drawing/2014/main" id="{86AB8EC0-699F-438F-9AA9-35A40C7CC4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572"/>
          <a:stretch/>
        </p:blipFill>
        <p:spPr bwMode="auto">
          <a:xfrm>
            <a:off x="6378279" y="1233229"/>
            <a:ext cx="5126892" cy="155540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OT reference architecture">
            <a:extLst>
              <a:ext uri="{FF2B5EF4-FFF2-40B4-BE49-F238E27FC236}">
                <a16:creationId xmlns:a16="http://schemas.microsoft.com/office/drawing/2014/main" id="{ADBE9EB9-FC0C-4A95-B363-B2FDDD162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831" y="4278629"/>
            <a:ext cx="5185925" cy="202196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researchgate.net/profile/Nikhil_Padhi/publication/328007992/figure/fig2/AS:688944068956160@1541268474152/IoT-reference-architecture-in-manufacturing.png">
            <a:extLst>
              <a:ext uri="{FF2B5EF4-FFF2-40B4-BE49-F238E27FC236}">
                <a16:creationId xmlns:a16="http://schemas.microsoft.com/office/drawing/2014/main" id="{2B95858D-D770-4284-AB5C-2723A7674C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607" y="2895155"/>
            <a:ext cx="5298644" cy="23376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25F4B74-02DB-48BD-A85C-1561A4F1747C}"/>
              </a:ext>
            </a:extLst>
          </p:cNvPr>
          <p:cNvSpPr/>
          <p:nvPr/>
        </p:nvSpPr>
        <p:spPr>
          <a:xfrm>
            <a:off x="7309708" y="6397718"/>
            <a:ext cx="3264035" cy="253916"/>
          </a:xfrm>
          <a:prstGeom prst="rect">
            <a:avLst/>
          </a:prstGeom>
        </p:spPr>
        <p:txBody>
          <a:bodyPr wrap="none">
            <a:spAutoFit/>
          </a:bodyPr>
          <a:lstStyle/>
          <a:p>
            <a:pPr lvl="1"/>
            <a:r>
              <a:rPr lang="en-US" sz="1050" dirty="0">
                <a:hlinkClick r:id="rId5">
                  <a:extLst>
                    <a:ext uri="{A12FA001-AC4F-418D-AE19-62706E023703}">
                      <ahyp:hlinkClr xmlns:ahyp="http://schemas.microsoft.com/office/drawing/2018/hyperlinkcolor" val="tx"/>
                    </a:ext>
                  </a:extLst>
                </a:hlinkClick>
              </a:rPr>
              <a:t>https://cloud.google.com/solutions/iot/</a:t>
            </a:r>
            <a:r>
              <a:rPr lang="en-US" sz="1050" dirty="0"/>
              <a:t> </a:t>
            </a:r>
          </a:p>
        </p:txBody>
      </p:sp>
      <p:sp>
        <p:nvSpPr>
          <p:cNvPr id="5" name="Rectangle 4">
            <a:extLst>
              <a:ext uri="{FF2B5EF4-FFF2-40B4-BE49-F238E27FC236}">
                <a16:creationId xmlns:a16="http://schemas.microsoft.com/office/drawing/2014/main" id="{BEB81EE0-C056-4D47-A766-31C64A595CFC}"/>
              </a:ext>
            </a:extLst>
          </p:cNvPr>
          <p:cNvSpPr/>
          <p:nvPr/>
        </p:nvSpPr>
        <p:spPr>
          <a:xfrm>
            <a:off x="393296" y="5402763"/>
            <a:ext cx="5298644" cy="415498"/>
          </a:xfrm>
          <a:prstGeom prst="rect">
            <a:avLst/>
          </a:prstGeom>
        </p:spPr>
        <p:txBody>
          <a:bodyPr wrap="square">
            <a:spAutoFit/>
          </a:bodyPr>
          <a:lstStyle/>
          <a:p>
            <a:pPr lvl="1" algn="ctr"/>
            <a:r>
              <a:rPr lang="en-US" sz="1050" dirty="0">
                <a:hlinkClick r:id="rId6">
                  <a:extLst>
                    <a:ext uri="{A12FA001-AC4F-418D-AE19-62706E023703}">
                      <ahyp:hlinkClr xmlns:ahyp="http://schemas.microsoft.com/office/drawing/2018/hyperlinkcolor" val="tx"/>
                    </a:ext>
                  </a:extLst>
                </a:hlinkClick>
              </a:rPr>
              <a:t>https://www.researchgate.net/publication/328007992_Practical_Guide_to_Smart_Factory_Transition_using_IoT_Big_Data_and_Edge_Analytics</a:t>
            </a:r>
            <a:endParaRPr lang="en-US" sz="1050" dirty="0"/>
          </a:p>
        </p:txBody>
      </p:sp>
      <p:sp>
        <p:nvSpPr>
          <p:cNvPr id="6" name="Rectangle 5">
            <a:extLst>
              <a:ext uri="{FF2B5EF4-FFF2-40B4-BE49-F238E27FC236}">
                <a16:creationId xmlns:a16="http://schemas.microsoft.com/office/drawing/2014/main" id="{5DC3CBB5-CD62-4BD5-BDC4-F44823E43E4E}"/>
              </a:ext>
            </a:extLst>
          </p:cNvPr>
          <p:cNvSpPr/>
          <p:nvPr/>
        </p:nvSpPr>
        <p:spPr>
          <a:xfrm>
            <a:off x="6285389" y="561615"/>
            <a:ext cx="5312673" cy="253916"/>
          </a:xfrm>
          <a:prstGeom prst="rect">
            <a:avLst/>
          </a:prstGeom>
        </p:spPr>
        <p:txBody>
          <a:bodyPr wrap="none">
            <a:spAutoFit/>
          </a:bodyPr>
          <a:lstStyle/>
          <a:p>
            <a:pPr lvl="1"/>
            <a:r>
              <a:rPr lang="en-US" sz="1050" dirty="0">
                <a:hlinkClick r:id="rId7">
                  <a:extLst>
                    <a:ext uri="{A12FA001-AC4F-418D-AE19-62706E023703}">
                      <ahyp:hlinkClr xmlns:ahyp="http://schemas.microsoft.com/office/drawing/2018/hyperlinkcolor" val="tx"/>
                    </a:ext>
                  </a:extLst>
                </a:hlinkClick>
              </a:rPr>
              <a:t>https://docs.microsoft.com/en-us/azure/iot-edge/iot-edge-as-gateway</a:t>
            </a:r>
            <a:endParaRPr lang="en-US" sz="1050" dirty="0"/>
          </a:p>
        </p:txBody>
      </p:sp>
      <p:sp>
        <p:nvSpPr>
          <p:cNvPr id="7" name="Rectangle 6">
            <a:extLst>
              <a:ext uri="{FF2B5EF4-FFF2-40B4-BE49-F238E27FC236}">
                <a16:creationId xmlns:a16="http://schemas.microsoft.com/office/drawing/2014/main" id="{5AFFE317-41B5-4DB7-A623-C42751EF7529}"/>
              </a:ext>
            </a:extLst>
          </p:cNvPr>
          <p:cNvSpPr/>
          <p:nvPr/>
        </p:nvSpPr>
        <p:spPr>
          <a:xfrm>
            <a:off x="7655472" y="3167802"/>
            <a:ext cx="2826978" cy="461665"/>
          </a:xfrm>
          <a:prstGeom prst="rect">
            <a:avLst/>
          </a:prstGeom>
        </p:spPr>
        <p:txBody>
          <a:bodyPr wrap="square">
            <a:spAutoFit/>
          </a:bodyPr>
          <a:lstStyle/>
          <a:p>
            <a:pPr algn="ctr"/>
            <a:r>
              <a:rPr lang="en-US" sz="2400" b="1" dirty="0">
                <a:solidFill>
                  <a:srgbClr val="8AC542"/>
                </a:solidFill>
              </a:rPr>
              <a:t>IoT Cloud/Edge</a:t>
            </a:r>
          </a:p>
        </p:txBody>
      </p:sp>
      <p:pic>
        <p:nvPicPr>
          <p:cNvPr id="9" name="Graphic 8">
            <a:extLst>
              <a:ext uri="{FF2B5EF4-FFF2-40B4-BE49-F238E27FC236}">
                <a16:creationId xmlns:a16="http://schemas.microsoft.com/office/drawing/2014/main" id="{21374CB1-7B96-445A-A49F-767208778D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98631" y="3990178"/>
            <a:ext cx="1724025" cy="266700"/>
          </a:xfrm>
          <a:prstGeom prst="rect">
            <a:avLst/>
          </a:prstGeom>
        </p:spPr>
      </p:pic>
      <p:pic>
        <p:nvPicPr>
          <p:cNvPr id="13" name="Picture 2" descr="Image result for microsoft azure">
            <a:extLst>
              <a:ext uri="{FF2B5EF4-FFF2-40B4-BE49-F238E27FC236}">
                <a16:creationId xmlns:a16="http://schemas.microsoft.com/office/drawing/2014/main" id="{9C698EE2-C365-4518-86AE-5F0ED7EF5A6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0571" b="25363"/>
          <a:stretch/>
        </p:blipFill>
        <p:spPr bwMode="auto">
          <a:xfrm>
            <a:off x="8198631" y="1039402"/>
            <a:ext cx="1823382" cy="32881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E42A77F9-AE4E-4751-80CA-3BE786CF7525}"/>
              </a:ext>
            </a:extLst>
          </p:cNvPr>
          <p:cNvCxnSpPr>
            <a:cxnSpLocks/>
          </p:cNvCxnSpPr>
          <p:nvPr/>
        </p:nvCxnSpPr>
        <p:spPr>
          <a:xfrm flipV="1">
            <a:off x="9595434" y="3620655"/>
            <a:ext cx="0" cy="247985"/>
          </a:xfrm>
          <a:prstGeom prst="straightConnector1">
            <a:avLst/>
          </a:prstGeom>
          <a:ln w="19050" cap="rnd">
            <a:solidFill>
              <a:schemeClr val="accent5"/>
            </a:solidFill>
            <a:prstDash val="sysDot"/>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E243A07-F7E2-4E71-BBA3-BD869DB58AA5}"/>
              </a:ext>
            </a:extLst>
          </p:cNvPr>
          <p:cNvCxnSpPr>
            <a:cxnSpLocks/>
          </p:cNvCxnSpPr>
          <p:nvPr/>
        </p:nvCxnSpPr>
        <p:spPr>
          <a:xfrm flipV="1">
            <a:off x="3166432" y="1926314"/>
            <a:ext cx="0" cy="632616"/>
          </a:xfrm>
          <a:prstGeom prst="straightConnector1">
            <a:avLst/>
          </a:prstGeom>
          <a:ln w="19050" cap="rnd">
            <a:solidFill>
              <a:schemeClr val="accent5"/>
            </a:solidFill>
            <a:prstDash val="sysDot"/>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57FE6ED-4EC2-44F4-AF39-1E6A7B400F41}"/>
              </a:ext>
            </a:extLst>
          </p:cNvPr>
          <p:cNvSpPr/>
          <p:nvPr/>
        </p:nvSpPr>
        <p:spPr>
          <a:xfrm>
            <a:off x="313168" y="2558930"/>
            <a:ext cx="5619744" cy="2821644"/>
          </a:xfrm>
          <a:prstGeom prst="rect">
            <a:avLst/>
          </a:prstGeom>
          <a:noFill/>
          <a:ln w="15875">
            <a:solidFill>
              <a:srgbClr val="006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64D9559-C01D-4520-993A-BB4C6A0AF386}"/>
              </a:ext>
            </a:extLst>
          </p:cNvPr>
          <p:cNvSpPr/>
          <p:nvPr/>
        </p:nvSpPr>
        <p:spPr>
          <a:xfrm>
            <a:off x="6259089" y="885629"/>
            <a:ext cx="5619744" cy="1935079"/>
          </a:xfrm>
          <a:prstGeom prst="rect">
            <a:avLst/>
          </a:prstGeom>
          <a:noFill/>
          <a:ln w="15875">
            <a:solidFill>
              <a:srgbClr val="006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93FBB43-D68C-4E42-85D4-9B4D67159D83}"/>
              </a:ext>
            </a:extLst>
          </p:cNvPr>
          <p:cNvSpPr/>
          <p:nvPr/>
        </p:nvSpPr>
        <p:spPr>
          <a:xfrm>
            <a:off x="6259089" y="3868640"/>
            <a:ext cx="5619744" cy="2515079"/>
          </a:xfrm>
          <a:prstGeom prst="rect">
            <a:avLst/>
          </a:prstGeom>
          <a:noFill/>
          <a:ln w="15875">
            <a:solidFill>
              <a:srgbClr val="006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5B05FB0-22D4-47C8-9D22-DADE5BBFFA5E}"/>
              </a:ext>
            </a:extLst>
          </p:cNvPr>
          <p:cNvCxnSpPr>
            <a:cxnSpLocks/>
          </p:cNvCxnSpPr>
          <p:nvPr/>
        </p:nvCxnSpPr>
        <p:spPr>
          <a:xfrm>
            <a:off x="8496307" y="2820708"/>
            <a:ext cx="0" cy="315646"/>
          </a:xfrm>
          <a:prstGeom prst="straightConnector1">
            <a:avLst/>
          </a:prstGeom>
          <a:ln w="19050" cap="rnd">
            <a:solidFill>
              <a:schemeClr val="accent5"/>
            </a:solidFill>
            <a:prstDash val="sysDot"/>
            <a:headEnd type="oval"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72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1D7C3E-E63E-4F17-A67B-9A988DCA4745}"/>
              </a:ext>
            </a:extLst>
          </p:cNvPr>
          <p:cNvSpPr>
            <a:spLocks noGrp="1"/>
          </p:cNvSpPr>
          <p:nvPr>
            <p:ph type="body" sz="quarter" idx="10"/>
          </p:nvPr>
        </p:nvSpPr>
        <p:spPr>
          <a:xfrm>
            <a:off x="838200" y="1126836"/>
            <a:ext cx="5060910" cy="4645891"/>
          </a:xfrm>
        </p:spPr>
        <p:txBody>
          <a:bodyPr>
            <a:normAutofit fontScale="62500" lnSpcReduction="20000"/>
          </a:bodyPr>
          <a:lstStyle/>
          <a:p>
            <a:pPr>
              <a:lnSpc>
                <a:spcPct val="120000"/>
              </a:lnSpc>
            </a:pPr>
            <a:r>
              <a:rPr lang="en-US" b="1" dirty="0"/>
              <a:t>Definition:  Digital replication of a physical asset</a:t>
            </a:r>
          </a:p>
          <a:p>
            <a:pPr lvl="1">
              <a:lnSpc>
                <a:spcPct val="120000"/>
              </a:lnSpc>
            </a:pPr>
            <a:r>
              <a:rPr lang="en-US" dirty="0"/>
              <a:t>People, place, device, or system</a:t>
            </a:r>
          </a:p>
          <a:p>
            <a:pPr lvl="1">
              <a:lnSpc>
                <a:spcPct val="120000"/>
              </a:lnSpc>
            </a:pPr>
            <a:r>
              <a:rPr lang="en-US" dirty="0"/>
              <a:t>Implemented as objects, e.g. JSON in Azure</a:t>
            </a:r>
          </a:p>
          <a:p>
            <a:pPr>
              <a:lnSpc>
                <a:spcPct val="120000"/>
              </a:lnSpc>
              <a:spcBef>
                <a:spcPts val="1800"/>
              </a:spcBef>
            </a:pPr>
            <a:r>
              <a:rPr lang="en-US" b="1" dirty="0"/>
              <a:t>Provides Properties and Settings (over life cycle)</a:t>
            </a:r>
            <a:r>
              <a:rPr lang="en-US" dirty="0"/>
              <a:t>	</a:t>
            </a:r>
          </a:p>
          <a:p>
            <a:pPr lvl="1">
              <a:lnSpc>
                <a:spcPct val="120000"/>
              </a:lnSpc>
            </a:pPr>
            <a:r>
              <a:rPr lang="en-US" dirty="0"/>
              <a:t>Properties = meta-data, e.g. </a:t>
            </a:r>
            <a:r>
              <a:rPr lang="en-US" dirty="0" err="1"/>
              <a:t>serialNumber</a:t>
            </a:r>
            <a:endParaRPr lang="en-US" dirty="0"/>
          </a:p>
          <a:p>
            <a:pPr lvl="1">
              <a:lnSpc>
                <a:spcPct val="120000"/>
              </a:lnSpc>
            </a:pPr>
            <a:r>
              <a:rPr lang="en-US" dirty="0"/>
              <a:t>Settings = setpoints, e.g. </a:t>
            </a:r>
            <a:r>
              <a:rPr lang="en-US" dirty="0" err="1"/>
              <a:t>targetTemperature</a:t>
            </a:r>
            <a:endParaRPr lang="en-US" dirty="0"/>
          </a:p>
          <a:p>
            <a:pPr>
              <a:lnSpc>
                <a:spcPct val="120000"/>
              </a:lnSpc>
              <a:spcBef>
                <a:spcPts val="1800"/>
              </a:spcBef>
            </a:pPr>
            <a:r>
              <a:rPr lang="en-US" b="1" dirty="0"/>
              <a:t>Functional areas</a:t>
            </a:r>
          </a:p>
          <a:p>
            <a:pPr lvl="1">
              <a:lnSpc>
                <a:spcPct val="120000"/>
              </a:lnSpc>
            </a:pPr>
            <a:r>
              <a:rPr lang="en-US" dirty="0"/>
              <a:t>Provisioning</a:t>
            </a:r>
          </a:p>
          <a:p>
            <a:pPr lvl="1">
              <a:lnSpc>
                <a:spcPct val="120000"/>
              </a:lnSpc>
            </a:pPr>
            <a:r>
              <a:rPr lang="en-US" dirty="0"/>
              <a:t>Persisting Device Data</a:t>
            </a:r>
          </a:p>
          <a:p>
            <a:pPr lvl="2">
              <a:lnSpc>
                <a:spcPct val="120000"/>
              </a:lnSpc>
            </a:pPr>
            <a:r>
              <a:rPr lang="en-US" dirty="0"/>
              <a:t>Manufacturer, Serial Number</a:t>
            </a:r>
          </a:p>
          <a:p>
            <a:pPr lvl="1">
              <a:lnSpc>
                <a:spcPct val="120000"/>
              </a:lnSpc>
            </a:pPr>
            <a:r>
              <a:rPr lang="en-US" dirty="0"/>
              <a:t>Handling device settings</a:t>
            </a:r>
          </a:p>
          <a:p>
            <a:pPr lvl="2">
              <a:lnSpc>
                <a:spcPct val="120000"/>
              </a:lnSpc>
            </a:pPr>
            <a:r>
              <a:rPr lang="en-US" dirty="0"/>
              <a:t>Updating based on user input, e.g. new </a:t>
            </a:r>
            <a:r>
              <a:rPr lang="en-US" dirty="0" err="1"/>
              <a:t>targetTemperature</a:t>
            </a:r>
            <a:endParaRPr lang="en-US" dirty="0"/>
          </a:p>
          <a:p>
            <a:pPr lvl="1">
              <a:lnSpc>
                <a:spcPct val="120000"/>
              </a:lnSpc>
            </a:pPr>
            <a:r>
              <a:rPr lang="en-US" dirty="0"/>
              <a:t>Controlling Behavior</a:t>
            </a:r>
          </a:p>
          <a:p>
            <a:pPr lvl="2">
              <a:lnSpc>
                <a:spcPct val="120000"/>
              </a:lnSpc>
            </a:pPr>
            <a:r>
              <a:rPr lang="en-US" dirty="0"/>
              <a:t>Indicating desired settings, e.g. comparing desired to required</a:t>
            </a:r>
          </a:p>
          <a:p>
            <a:pPr lvl="1">
              <a:lnSpc>
                <a:spcPct val="120000"/>
              </a:lnSpc>
            </a:pPr>
            <a:r>
              <a:rPr lang="en-US" dirty="0"/>
              <a:t>Releasing new control software, e.g. a newly </a:t>
            </a:r>
            <a:r>
              <a:rPr lang="en-US"/>
              <a:t>learned model</a:t>
            </a:r>
          </a:p>
          <a:p>
            <a:pPr lvl="1">
              <a:lnSpc>
                <a:spcPct val="120000"/>
              </a:lnSpc>
            </a:pPr>
            <a:r>
              <a:rPr lang="en-US"/>
              <a:t>Consuming Predictive Analytics Results</a:t>
            </a:r>
          </a:p>
          <a:p>
            <a:pPr lvl="1">
              <a:lnSpc>
                <a:spcPct val="120000"/>
              </a:lnSpc>
            </a:pPr>
            <a:r>
              <a:rPr lang="en-US"/>
              <a:t>Scheduling Preventive and Predictive Maintenance</a:t>
            </a:r>
            <a:endParaRPr lang="en-US" dirty="0"/>
          </a:p>
          <a:p>
            <a:pPr lvl="2">
              <a:lnSpc>
                <a:spcPct val="120000"/>
              </a:lnSpc>
            </a:pPr>
            <a:endParaRPr lang="en-US" dirty="0"/>
          </a:p>
        </p:txBody>
      </p:sp>
      <p:cxnSp>
        <p:nvCxnSpPr>
          <p:cNvPr id="47" name="Connector: Elbow 46">
            <a:extLst>
              <a:ext uri="{FF2B5EF4-FFF2-40B4-BE49-F238E27FC236}">
                <a16:creationId xmlns:a16="http://schemas.microsoft.com/office/drawing/2014/main" id="{FF449A5F-D876-4B32-89E1-59856FE017A3}"/>
              </a:ext>
            </a:extLst>
          </p:cNvPr>
          <p:cNvCxnSpPr>
            <a:cxnSpLocks/>
            <a:stCxn id="43" idx="1"/>
            <a:endCxn id="7" idx="1"/>
          </p:cNvCxnSpPr>
          <p:nvPr/>
        </p:nvCxnSpPr>
        <p:spPr>
          <a:xfrm rot="10800000" flipH="1" flipV="1">
            <a:off x="6219804" y="2295907"/>
            <a:ext cx="599275" cy="1765387"/>
          </a:xfrm>
          <a:prstGeom prst="bentConnector3">
            <a:avLst>
              <a:gd name="adj1" fmla="val -38146"/>
            </a:avLst>
          </a:prstGeom>
          <a:ln w="19050" cap="rnd">
            <a:solidFill>
              <a:schemeClr val="accent5"/>
            </a:solidFill>
            <a:prstDash val="sysDot"/>
            <a:tailEnd type="triangle" w="lg" len="lg"/>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FFCE20AA-90F2-4033-AA42-E078B591CDF8}"/>
              </a:ext>
            </a:extLst>
          </p:cNvPr>
          <p:cNvGrpSpPr/>
          <p:nvPr/>
        </p:nvGrpSpPr>
        <p:grpSpPr>
          <a:xfrm>
            <a:off x="8600581" y="675960"/>
            <a:ext cx="3945686" cy="2709048"/>
            <a:chOff x="8958123" y="675960"/>
            <a:chExt cx="3516802" cy="2709048"/>
          </a:xfrm>
        </p:grpSpPr>
        <p:sp>
          <p:nvSpPr>
            <p:cNvPr id="102" name="Oval 101">
              <a:extLst>
                <a:ext uri="{FF2B5EF4-FFF2-40B4-BE49-F238E27FC236}">
                  <a16:creationId xmlns:a16="http://schemas.microsoft.com/office/drawing/2014/main" id="{80CEA074-6F51-4A51-A487-1BBDF3D2E452}"/>
                </a:ext>
              </a:extLst>
            </p:cNvPr>
            <p:cNvSpPr/>
            <p:nvPr/>
          </p:nvSpPr>
          <p:spPr>
            <a:xfrm>
              <a:off x="9972719" y="675960"/>
              <a:ext cx="2169662" cy="2169662"/>
            </a:xfrm>
            <a:prstGeom prst="ellipse">
              <a:avLst/>
            </a:prstGeom>
            <a:solidFill>
              <a:srgbClr val="8FBE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75C37EAA-BD7E-43F3-B295-F8F389B4B326}"/>
                </a:ext>
              </a:extLst>
            </p:cNvPr>
            <p:cNvSpPr/>
            <p:nvPr/>
          </p:nvSpPr>
          <p:spPr>
            <a:xfrm>
              <a:off x="11393044" y="746326"/>
              <a:ext cx="1081881" cy="1081881"/>
            </a:xfrm>
            <a:prstGeom prst="ellipse">
              <a:avLst/>
            </a:prstGeom>
            <a:solidFill>
              <a:srgbClr val="8FBE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BB3C337E-AEFE-44B7-9077-C4E435A2F9A6}"/>
                </a:ext>
              </a:extLst>
            </p:cNvPr>
            <p:cNvSpPr/>
            <p:nvPr/>
          </p:nvSpPr>
          <p:spPr>
            <a:xfrm>
              <a:off x="9392534" y="1451818"/>
              <a:ext cx="1379839" cy="1379839"/>
            </a:xfrm>
            <a:prstGeom prst="ellipse">
              <a:avLst/>
            </a:prstGeom>
            <a:solidFill>
              <a:srgbClr val="8FBE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47F66415-0938-4EE0-BBD0-544E19078B88}"/>
                </a:ext>
              </a:extLst>
            </p:cNvPr>
            <p:cNvSpPr/>
            <p:nvPr/>
          </p:nvSpPr>
          <p:spPr>
            <a:xfrm>
              <a:off x="8958123" y="2320201"/>
              <a:ext cx="1064807" cy="1064807"/>
            </a:xfrm>
            <a:prstGeom prst="ellipse">
              <a:avLst/>
            </a:prstGeom>
            <a:solidFill>
              <a:srgbClr val="8FBE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4382A90E-D260-4879-B959-1C95A308332F}"/>
                </a:ext>
              </a:extLst>
            </p:cNvPr>
            <p:cNvSpPr/>
            <p:nvPr/>
          </p:nvSpPr>
          <p:spPr>
            <a:xfrm>
              <a:off x="9326236" y="2442345"/>
              <a:ext cx="2865764" cy="541890"/>
            </a:xfrm>
            <a:prstGeom prst="rect">
              <a:avLst/>
            </a:prstGeom>
            <a:solidFill>
              <a:srgbClr val="8FBE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2AD974F1-422B-4CFB-A083-F89D1D497C88}"/>
                </a:ext>
              </a:extLst>
            </p:cNvPr>
            <p:cNvSpPr/>
            <p:nvPr/>
          </p:nvSpPr>
          <p:spPr>
            <a:xfrm>
              <a:off x="10321459" y="1514692"/>
              <a:ext cx="1870541" cy="1215627"/>
            </a:xfrm>
            <a:prstGeom prst="rect">
              <a:avLst/>
            </a:prstGeom>
            <a:solidFill>
              <a:srgbClr val="8FBE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D813626E-EBB7-4455-B1D5-F997ADC0EB3D}"/>
                </a:ext>
              </a:extLst>
            </p:cNvPr>
            <p:cNvSpPr/>
            <p:nvPr/>
          </p:nvSpPr>
          <p:spPr>
            <a:xfrm>
              <a:off x="9494371" y="2396014"/>
              <a:ext cx="2697629" cy="988994"/>
            </a:xfrm>
            <a:prstGeom prst="rect">
              <a:avLst/>
            </a:prstGeom>
            <a:solidFill>
              <a:srgbClr val="8FBE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8" name="Graphic 67">
            <a:extLst>
              <a:ext uri="{FF2B5EF4-FFF2-40B4-BE49-F238E27FC236}">
                <a16:creationId xmlns:a16="http://schemas.microsoft.com/office/drawing/2014/main" id="{00D0AC42-FD5C-4961-830E-8ED2109D6E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flipH="1">
            <a:off x="8190680" y="4691345"/>
            <a:ext cx="1180730" cy="946813"/>
          </a:xfrm>
          <a:prstGeom prst="rect">
            <a:avLst/>
          </a:prstGeom>
        </p:spPr>
      </p:pic>
      <p:sp>
        <p:nvSpPr>
          <p:cNvPr id="2" name="Title 1">
            <a:extLst>
              <a:ext uri="{FF2B5EF4-FFF2-40B4-BE49-F238E27FC236}">
                <a16:creationId xmlns:a16="http://schemas.microsoft.com/office/drawing/2014/main" id="{A03C3803-63A7-4D2B-ACB3-4572D7B9408A}"/>
              </a:ext>
            </a:extLst>
          </p:cNvPr>
          <p:cNvSpPr>
            <a:spLocks noGrp="1"/>
          </p:cNvSpPr>
          <p:nvPr>
            <p:ph type="title"/>
          </p:nvPr>
        </p:nvSpPr>
        <p:spPr/>
        <p:txBody>
          <a:bodyPr/>
          <a:lstStyle/>
          <a:p>
            <a:r>
              <a:rPr lang="en-US" dirty="0"/>
              <a:t>Digital Twin</a:t>
            </a:r>
          </a:p>
        </p:txBody>
      </p:sp>
      <p:pic>
        <p:nvPicPr>
          <p:cNvPr id="6" name="Graphic 5" descr="Wireless router">
            <a:extLst>
              <a:ext uri="{FF2B5EF4-FFF2-40B4-BE49-F238E27FC236}">
                <a16:creationId xmlns:a16="http://schemas.microsoft.com/office/drawing/2014/main" id="{5783081A-E7A0-4E9B-B745-912C8F71ED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34996" y="3757806"/>
            <a:ext cx="462421" cy="462421"/>
          </a:xfrm>
          <a:prstGeom prst="rect">
            <a:avLst/>
          </a:prstGeom>
        </p:spPr>
      </p:pic>
      <p:sp>
        <p:nvSpPr>
          <p:cNvPr id="23" name="Flowchart: Multidocument 22">
            <a:extLst>
              <a:ext uri="{FF2B5EF4-FFF2-40B4-BE49-F238E27FC236}">
                <a16:creationId xmlns:a16="http://schemas.microsoft.com/office/drawing/2014/main" id="{5510744F-BAA3-4F25-89EA-72D79462CE09}"/>
              </a:ext>
            </a:extLst>
          </p:cNvPr>
          <p:cNvSpPr/>
          <p:nvPr/>
        </p:nvSpPr>
        <p:spPr>
          <a:xfrm>
            <a:off x="10981312" y="1422496"/>
            <a:ext cx="625832" cy="526431"/>
          </a:xfrm>
          <a:prstGeom prst="flowChartMultidocument">
            <a:avLst/>
          </a:prstGeom>
          <a:solidFill>
            <a:srgbClr val="8FBEC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 name="Rectangle 13">
            <a:extLst>
              <a:ext uri="{FF2B5EF4-FFF2-40B4-BE49-F238E27FC236}">
                <a16:creationId xmlns:a16="http://schemas.microsoft.com/office/drawing/2014/main" id="{B57E7021-A3E7-425E-A4F2-3D94D13C2725}"/>
              </a:ext>
            </a:extLst>
          </p:cNvPr>
          <p:cNvSpPr/>
          <p:nvPr/>
        </p:nvSpPr>
        <p:spPr>
          <a:xfrm>
            <a:off x="6169471" y="3131011"/>
            <a:ext cx="1309685" cy="400110"/>
          </a:xfrm>
          <a:prstGeom prst="rect">
            <a:avLst/>
          </a:prstGeom>
        </p:spPr>
        <p:txBody>
          <a:bodyPr wrap="square">
            <a:spAutoFit/>
          </a:bodyPr>
          <a:lstStyle/>
          <a:p>
            <a:pPr algn="ctr"/>
            <a:r>
              <a:rPr lang="en-US" sz="1000"/>
              <a:t>I’m getting an overhaul!</a:t>
            </a:r>
            <a:endParaRPr lang="en-US" sz="1000" dirty="0"/>
          </a:p>
        </p:txBody>
      </p:sp>
      <p:sp>
        <p:nvSpPr>
          <p:cNvPr id="15" name="Rectangle 14">
            <a:extLst>
              <a:ext uri="{FF2B5EF4-FFF2-40B4-BE49-F238E27FC236}">
                <a16:creationId xmlns:a16="http://schemas.microsoft.com/office/drawing/2014/main" id="{064E54FB-F7EF-4136-974C-CD7EAF3313D3}"/>
              </a:ext>
            </a:extLst>
          </p:cNvPr>
          <p:cNvSpPr/>
          <p:nvPr/>
        </p:nvSpPr>
        <p:spPr>
          <a:xfrm>
            <a:off x="8113749" y="4990060"/>
            <a:ext cx="1334591" cy="400110"/>
          </a:xfrm>
          <a:prstGeom prst="rect">
            <a:avLst/>
          </a:prstGeom>
        </p:spPr>
        <p:txBody>
          <a:bodyPr wrap="square">
            <a:spAutoFit/>
          </a:bodyPr>
          <a:lstStyle/>
          <a:p>
            <a:pPr algn="ctr"/>
            <a:r>
              <a:rPr lang="en-US" sz="1000" dirty="0"/>
              <a:t>Here comes telemetry data!</a:t>
            </a:r>
          </a:p>
        </p:txBody>
      </p:sp>
      <p:pic>
        <p:nvPicPr>
          <p:cNvPr id="50" name="Graphic 49">
            <a:extLst>
              <a:ext uri="{FF2B5EF4-FFF2-40B4-BE49-F238E27FC236}">
                <a16:creationId xmlns:a16="http://schemas.microsoft.com/office/drawing/2014/main" id="{10E498E4-2DEF-4B74-B356-AEF5D64E60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99510" y="2248725"/>
            <a:ext cx="707634" cy="733368"/>
          </a:xfrm>
          <a:prstGeom prst="rect">
            <a:avLst/>
          </a:prstGeom>
        </p:spPr>
      </p:pic>
      <p:pic>
        <p:nvPicPr>
          <p:cNvPr id="66" name="Graphic 65">
            <a:extLst>
              <a:ext uri="{FF2B5EF4-FFF2-40B4-BE49-F238E27FC236}">
                <a16:creationId xmlns:a16="http://schemas.microsoft.com/office/drawing/2014/main" id="{F00DF380-773A-4E03-A38A-A7C079F78E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72531" y="749995"/>
            <a:ext cx="1600546" cy="1261806"/>
          </a:xfrm>
          <a:prstGeom prst="rect">
            <a:avLst/>
          </a:prstGeom>
        </p:spPr>
      </p:pic>
      <p:sp>
        <p:nvSpPr>
          <p:cNvPr id="67" name="TextBox 66">
            <a:extLst>
              <a:ext uri="{FF2B5EF4-FFF2-40B4-BE49-F238E27FC236}">
                <a16:creationId xmlns:a16="http://schemas.microsoft.com/office/drawing/2014/main" id="{CCD55CDB-4F04-44C4-8926-421CA4D7F024}"/>
              </a:ext>
            </a:extLst>
          </p:cNvPr>
          <p:cNvSpPr txBox="1"/>
          <p:nvPr/>
        </p:nvSpPr>
        <p:spPr>
          <a:xfrm>
            <a:off x="7915196" y="950966"/>
            <a:ext cx="1355800" cy="553998"/>
          </a:xfrm>
          <a:prstGeom prst="rect">
            <a:avLst/>
          </a:prstGeom>
          <a:noFill/>
        </p:spPr>
        <p:txBody>
          <a:bodyPr wrap="square" rtlCol="0">
            <a:spAutoFit/>
          </a:bodyPr>
          <a:lstStyle/>
          <a:p>
            <a:pPr algn="ctr"/>
            <a:r>
              <a:rPr lang="en-US" sz="1000"/>
              <a:t>I’ll control, connect, and provision!</a:t>
            </a:r>
            <a:endParaRPr lang="en-US" sz="1000" dirty="0"/>
          </a:p>
        </p:txBody>
      </p:sp>
      <p:cxnSp>
        <p:nvCxnSpPr>
          <p:cNvPr id="78" name="Connector: Elbow 77">
            <a:extLst>
              <a:ext uri="{FF2B5EF4-FFF2-40B4-BE49-F238E27FC236}">
                <a16:creationId xmlns:a16="http://schemas.microsoft.com/office/drawing/2014/main" id="{36E3A122-48A0-4591-94D6-417EE57F9C2F}"/>
              </a:ext>
            </a:extLst>
          </p:cNvPr>
          <p:cNvCxnSpPr>
            <a:cxnSpLocks/>
            <a:endCxn id="58" idx="2"/>
          </p:cNvCxnSpPr>
          <p:nvPr/>
        </p:nvCxnSpPr>
        <p:spPr>
          <a:xfrm flipV="1">
            <a:off x="8253186" y="2971064"/>
            <a:ext cx="1728056" cy="872543"/>
          </a:xfrm>
          <a:prstGeom prst="bentConnector2">
            <a:avLst/>
          </a:prstGeom>
          <a:ln w="19050" cap="rnd">
            <a:solidFill>
              <a:schemeClr val="accent5"/>
            </a:solidFill>
            <a:prstDash val="sysDot"/>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0DD969FB-C4FE-4BE5-A83C-388F075F25A5}"/>
              </a:ext>
            </a:extLst>
          </p:cNvPr>
          <p:cNvCxnSpPr>
            <a:cxnSpLocks/>
            <a:endCxn id="63" idx="2"/>
          </p:cNvCxnSpPr>
          <p:nvPr/>
        </p:nvCxnSpPr>
        <p:spPr>
          <a:xfrm flipV="1">
            <a:off x="8311673" y="3196868"/>
            <a:ext cx="2985869" cy="945454"/>
          </a:xfrm>
          <a:prstGeom prst="bentConnector2">
            <a:avLst/>
          </a:prstGeom>
          <a:ln w="19050" cap="rnd">
            <a:solidFill>
              <a:schemeClr val="accent5"/>
            </a:solidFill>
            <a:prstDash val="sysDot"/>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1D7F720-3722-4419-A515-F3E0B0BD84D4}"/>
              </a:ext>
            </a:extLst>
          </p:cNvPr>
          <p:cNvSpPr txBox="1"/>
          <p:nvPr/>
        </p:nvSpPr>
        <p:spPr>
          <a:xfrm>
            <a:off x="9513543" y="4025853"/>
            <a:ext cx="1550425" cy="253916"/>
          </a:xfrm>
          <a:prstGeom prst="rect">
            <a:avLst/>
          </a:prstGeom>
          <a:solidFill>
            <a:schemeClr val="bg1"/>
          </a:solidFill>
          <a:ln>
            <a:solidFill>
              <a:srgbClr val="006B71"/>
            </a:solidFill>
          </a:ln>
        </p:spPr>
        <p:style>
          <a:lnRef idx="2">
            <a:schemeClr val="accent2"/>
          </a:lnRef>
          <a:fillRef idx="1">
            <a:schemeClr val="lt1"/>
          </a:fillRef>
          <a:effectRef idx="0">
            <a:schemeClr val="accent2"/>
          </a:effectRef>
          <a:fontRef idx="minor">
            <a:schemeClr val="dk1"/>
          </a:fontRef>
        </p:style>
        <p:txBody>
          <a:bodyPr wrap="none" rtlCol="0">
            <a:spAutoFit/>
          </a:bodyPr>
          <a:lstStyle>
            <a:defPPr>
              <a:defRPr lang="en-US"/>
            </a:defPPr>
            <a:lvl1pPr algn="ctr">
              <a:defRPr sz="1050" b="1">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PERFORMANCE DATA</a:t>
            </a:r>
            <a:endParaRPr lang="en-US" dirty="0"/>
          </a:p>
        </p:txBody>
      </p:sp>
      <p:cxnSp>
        <p:nvCxnSpPr>
          <p:cNvPr id="86" name="Connector: Elbow 85">
            <a:extLst>
              <a:ext uri="{FF2B5EF4-FFF2-40B4-BE49-F238E27FC236}">
                <a16:creationId xmlns:a16="http://schemas.microsoft.com/office/drawing/2014/main" id="{39134705-2B4B-4CC8-AB0D-5D9116882C16}"/>
              </a:ext>
            </a:extLst>
          </p:cNvPr>
          <p:cNvCxnSpPr>
            <a:cxnSpLocks/>
            <a:endCxn id="43" idx="3"/>
          </p:cNvCxnSpPr>
          <p:nvPr/>
        </p:nvCxnSpPr>
        <p:spPr>
          <a:xfrm rot="10800000" flipV="1">
            <a:off x="6927440" y="2294444"/>
            <a:ext cx="2427083" cy="1464"/>
          </a:xfrm>
          <a:prstGeom prst="bentConnector3">
            <a:avLst>
              <a:gd name="adj1" fmla="val 50000"/>
            </a:avLst>
          </a:prstGeom>
          <a:ln w="19050" cap="rnd">
            <a:solidFill>
              <a:schemeClr val="accent5"/>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E4641965-2FC5-4538-B32F-73F520AE3B83}"/>
              </a:ext>
            </a:extLst>
          </p:cNvPr>
          <p:cNvCxnSpPr>
            <a:cxnSpLocks/>
          </p:cNvCxnSpPr>
          <p:nvPr/>
        </p:nvCxnSpPr>
        <p:spPr>
          <a:xfrm rot="16200000" flipH="1">
            <a:off x="10437374" y="2388029"/>
            <a:ext cx="602299" cy="312883"/>
          </a:xfrm>
          <a:prstGeom prst="bentConnector3">
            <a:avLst>
              <a:gd name="adj1" fmla="val 99825"/>
            </a:avLst>
          </a:prstGeom>
          <a:ln w="19050" cap="rnd">
            <a:solidFill>
              <a:schemeClr val="accent5"/>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7EEDABC5-D714-4A33-A38F-9D81FE2B1740}"/>
              </a:ext>
            </a:extLst>
          </p:cNvPr>
          <p:cNvCxnSpPr>
            <a:cxnSpLocks/>
          </p:cNvCxnSpPr>
          <p:nvPr/>
        </p:nvCxnSpPr>
        <p:spPr>
          <a:xfrm flipV="1">
            <a:off x="10255162" y="1695602"/>
            <a:ext cx="644348" cy="547720"/>
          </a:xfrm>
          <a:prstGeom prst="bentConnector3">
            <a:avLst>
              <a:gd name="adj1" fmla="val 50000"/>
            </a:avLst>
          </a:prstGeom>
          <a:ln w="19050" cap="rnd">
            <a:solidFill>
              <a:schemeClr val="accent5"/>
            </a:solidFill>
            <a:prstDash val="sysDot"/>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9C24C254-CB0C-4983-AEA1-CF62F4A0522D}"/>
              </a:ext>
            </a:extLst>
          </p:cNvPr>
          <p:cNvSpPr txBox="1"/>
          <p:nvPr/>
        </p:nvSpPr>
        <p:spPr>
          <a:xfrm>
            <a:off x="7245856" y="2120536"/>
            <a:ext cx="1127233" cy="253916"/>
          </a:xfrm>
          <a:prstGeom prst="rect">
            <a:avLst/>
          </a:prstGeom>
          <a:solidFill>
            <a:schemeClr val="bg1"/>
          </a:solidFill>
          <a:ln>
            <a:solidFill>
              <a:srgbClr val="006B71"/>
            </a:solidFill>
          </a:ln>
        </p:spPr>
        <p:style>
          <a:lnRef idx="2">
            <a:schemeClr val="accent2"/>
          </a:lnRef>
          <a:fillRef idx="1">
            <a:schemeClr val="lt1"/>
          </a:fillRef>
          <a:effectRef idx="0">
            <a:schemeClr val="accent2"/>
          </a:effectRef>
          <a:fontRef idx="minor">
            <a:schemeClr val="dk1"/>
          </a:fontRef>
        </p:style>
        <p:txBody>
          <a:bodyPr wrap="none" rtlCol="0">
            <a:spAutoFit/>
          </a:bodyPr>
          <a:lstStyle>
            <a:defPPr>
              <a:defRPr lang="en-US"/>
            </a:defPPr>
            <a:lvl1pPr algn="ctr">
              <a:defRPr sz="1050" b="1">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WORK ORDERS</a:t>
            </a:r>
            <a:endParaRPr lang="en-US" dirty="0"/>
          </a:p>
        </p:txBody>
      </p:sp>
      <p:pic>
        <p:nvPicPr>
          <p:cNvPr id="7" name="Graphic 6" descr="Dump truck">
            <a:extLst>
              <a:ext uri="{FF2B5EF4-FFF2-40B4-BE49-F238E27FC236}">
                <a16:creationId xmlns:a16="http://schemas.microsoft.com/office/drawing/2014/main" id="{E9DC8893-F04B-4198-8205-E7F085843C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19080" y="3604095"/>
            <a:ext cx="914400" cy="914400"/>
          </a:xfrm>
          <a:prstGeom prst="rect">
            <a:avLst/>
          </a:prstGeom>
        </p:spPr>
      </p:pic>
      <p:pic>
        <p:nvPicPr>
          <p:cNvPr id="13" name="Graphic 12" descr="Processor">
            <a:extLst>
              <a:ext uri="{FF2B5EF4-FFF2-40B4-BE49-F238E27FC236}">
                <a16:creationId xmlns:a16="http://schemas.microsoft.com/office/drawing/2014/main" id="{462BD19C-2637-41DC-A777-305D2A432F7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40317" y="1798890"/>
            <a:ext cx="914400" cy="914400"/>
          </a:xfrm>
          <a:prstGeom prst="rect">
            <a:avLst/>
          </a:prstGeom>
        </p:spPr>
      </p:pic>
      <p:sp>
        <p:nvSpPr>
          <p:cNvPr id="40" name="TextBox 39">
            <a:extLst>
              <a:ext uri="{FF2B5EF4-FFF2-40B4-BE49-F238E27FC236}">
                <a16:creationId xmlns:a16="http://schemas.microsoft.com/office/drawing/2014/main" id="{CAFAEE16-A2C3-4D8F-94EE-AD2FD68C585B}"/>
              </a:ext>
            </a:extLst>
          </p:cNvPr>
          <p:cNvSpPr txBox="1"/>
          <p:nvPr/>
        </p:nvSpPr>
        <p:spPr>
          <a:xfrm>
            <a:off x="8498478" y="3716649"/>
            <a:ext cx="1148071" cy="253916"/>
          </a:xfrm>
          <a:prstGeom prst="rect">
            <a:avLst/>
          </a:prstGeom>
          <a:solidFill>
            <a:schemeClr val="bg1"/>
          </a:solidFill>
          <a:ln>
            <a:solidFill>
              <a:srgbClr val="006B71"/>
            </a:solidFill>
          </a:ln>
        </p:spPr>
        <p:style>
          <a:lnRef idx="2">
            <a:schemeClr val="accent2"/>
          </a:lnRef>
          <a:fillRef idx="1">
            <a:schemeClr val="lt1"/>
          </a:fillRef>
          <a:effectRef idx="0">
            <a:schemeClr val="accent2"/>
          </a:effectRef>
          <a:fontRef idx="minor">
            <a:schemeClr val="dk1"/>
          </a:fontRef>
        </p:style>
        <p:txBody>
          <a:bodyPr wrap="none" rtlCol="0">
            <a:spAutoFit/>
          </a:bodyPr>
          <a:lstStyle>
            <a:defPPr>
              <a:defRPr lang="en-US"/>
            </a:defPPr>
            <a:lvl1pPr algn="ctr">
              <a:defRPr sz="1050" b="1">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SETTINGS DATA</a:t>
            </a:r>
            <a:endParaRPr lang="en-US" dirty="0"/>
          </a:p>
        </p:txBody>
      </p:sp>
      <p:pic>
        <p:nvPicPr>
          <p:cNvPr id="43" name="Graphic 42">
            <a:extLst>
              <a:ext uri="{FF2B5EF4-FFF2-40B4-BE49-F238E27FC236}">
                <a16:creationId xmlns:a16="http://schemas.microsoft.com/office/drawing/2014/main" id="{A0A49223-4A96-49ED-8451-9A033494A0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9805" y="1929224"/>
            <a:ext cx="707634" cy="733368"/>
          </a:xfrm>
          <a:prstGeom prst="rect">
            <a:avLst/>
          </a:prstGeom>
        </p:spPr>
      </p:pic>
      <p:pic>
        <p:nvPicPr>
          <p:cNvPr id="45" name="Graphic 44">
            <a:extLst>
              <a:ext uri="{FF2B5EF4-FFF2-40B4-BE49-F238E27FC236}">
                <a16:creationId xmlns:a16="http://schemas.microsoft.com/office/drawing/2014/main" id="{F9BB81AB-2CE0-46C7-A452-8225765766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5324475" y="1139165"/>
            <a:ext cx="1309685" cy="1050221"/>
          </a:xfrm>
          <a:prstGeom prst="rect">
            <a:avLst/>
          </a:prstGeom>
        </p:spPr>
      </p:pic>
      <p:sp>
        <p:nvSpPr>
          <p:cNvPr id="46" name="Rectangle 45">
            <a:extLst>
              <a:ext uri="{FF2B5EF4-FFF2-40B4-BE49-F238E27FC236}">
                <a16:creationId xmlns:a16="http://schemas.microsoft.com/office/drawing/2014/main" id="{7085BC9A-9BBE-40A5-9D7D-954BB4878A51}"/>
              </a:ext>
            </a:extLst>
          </p:cNvPr>
          <p:cNvSpPr/>
          <p:nvPr/>
        </p:nvSpPr>
        <p:spPr>
          <a:xfrm>
            <a:off x="5257400" y="1380898"/>
            <a:ext cx="1309685" cy="400110"/>
          </a:xfrm>
          <a:prstGeom prst="rect">
            <a:avLst/>
          </a:prstGeom>
        </p:spPr>
        <p:txBody>
          <a:bodyPr wrap="square">
            <a:spAutoFit/>
          </a:bodyPr>
          <a:lstStyle/>
          <a:p>
            <a:pPr algn="ctr"/>
            <a:r>
              <a:rPr lang="en-US" sz="1000"/>
              <a:t>Time to prioritize and schedule</a:t>
            </a:r>
            <a:endParaRPr lang="en-US" sz="1000" dirty="0"/>
          </a:p>
        </p:txBody>
      </p:sp>
      <p:pic>
        <p:nvPicPr>
          <p:cNvPr id="62" name="Graphic 61">
            <a:extLst>
              <a:ext uri="{FF2B5EF4-FFF2-40B4-BE49-F238E27FC236}">
                <a16:creationId xmlns:a16="http://schemas.microsoft.com/office/drawing/2014/main" id="{03EA360D-9243-4803-AD07-B9A55E65D2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6244047" y="2906279"/>
            <a:ext cx="1151760" cy="923583"/>
          </a:xfrm>
          <a:prstGeom prst="rect">
            <a:avLst/>
          </a:prstGeom>
        </p:spPr>
      </p:pic>
      <p:pic>
        <p:nvPicPr>
          <p:cNvPr id="51" name="Graphic 50" descr="Dump truck">
            <a:extLst>
              <a:ext uri="{FF2B5EF4-FFF2-40B4-BE49-F238E27FC236}">
                <a16:creationId xmlns:a16="http://schemas.microsoft.com/office/drawing/2014/main" id="{C26D10C7-F6F7-4B2B-9FEC-9BC460CF741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71480" y="3756495"/>
            <a:ext cx="914400" cy="914400"/>
          </a:xfrm>
          <a:prstGeom prst="rect">
            <a:avLst/>
          </a:prstGeom>
        </p:spPr>
      </p:pic>
      <p:pic>
        <p:nvPicPr>
          <p:cNvPr id="52" name="Graphic 51" descr="Dump truck">
            <a:extLst>
              <a:ext uri="{FF2B5EF4-FFF2-40B4-BE49-F238E27FC236}">
                <a16:creationId xmlns:a16="http://schemas.microsoft.com/office/drawing/2014/main" id="{F0742855-38FB-4418-9141-947CF4C475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23880" y="3908895"/>
            <a:ext cx="914400" cy="914400"/>
          </a:xfrm>
          <a:prstGeom prst="rect">
            <a:avLst/>
          </a:prstGeom>
        </p:spPr>
      </p:pic>
      <p:pic>
        <p:nvPicPr>
          <p:cNvPr id="53" name="Graphic 52" descr="Dump truck">
            <a:extLst>
              <a:ext uri="{FF2B5EF4-FFF2-40B4-BE49-F238E27FC236}">
                <a16:creationId xmlns:a16="http://schemas.microsoft.com/office/drawing/2014/main" id="{2D617515-2D2D-4D74-A608-11DEE9626D5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6280" y="4061295"/>
            <a:ext cx="914400" cy="914400"/>
          </a:xfrm>
          <a:prstGeom prst="rect">
            <a:avLst/>
          </a:prstGeom>
        </p:spPr>
      </p:pic>
      <p:pic>
        <p:nvPicPr>
          <p:cNvPr id="54" name="Graphic 53" descr="Dump truck">
            <a:extLst>
              <a:ext uri="{FF2B5EF4-FFF2-40B4-BE49-F238E27FC236}">
                <a16:creationId xmlns:a16="http://schemas.microsoft.com/office/drawing/2014/main" id="{A1826C4F-C63C-4D32-9D75-9933F81A5E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28680" y="4213695"/>
            <a:ext cx="914400" cy="914400"/>
          </a:xfrm>
          <a:prstGeom prst="rect">
            <a:avLst/>
          </a:prstGeom>
        </p:spPr>
      </p:pic>
      <p:pic>
        <p:nvPicPr>
          <p:cNvPr id="55" name="Graphic 54" descr="Processor">
            <a:extLst>
              <a:ext uri="{FF2B5EF4-FFF2-40B4-BE49-F238E27FC236}">
                <a16:creationId xmlns:a16="http://schemas.microsoft.com/office/drawing/2014/main" id="{3822B50C-D278-408C-9C99-0C0983F0B2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92717" y="1951290"/>
            <a:ext cx="914400" cy="914400"/>
          </a:xfrm>
          <a:prstGeom prst="rect">
            <a:avLst/>
          </a:prstGeom>
        </p:spPr>
      </p:pic>
      <p:sp>
        <p:nvSpPr>
          <p:cNvPr id="58" name="Rectangle 57">
            <a:extLst>
              <a:ext uri="{FF2B5EF4-FFF2-40B4-BE49-F238E27FC236}">
                <a16:creationId xmlns:a16="http://schemas.microsoft.com/office/drawing/2014/main" id="{BAE94628-0BE0-47BC-A4D5-EC0C47F987D8}"/>
              </a:ext>
            </a:extLst>
          </p:cNvPr>
          <p:cNvSpPr/>
          <p:nvPr/>
        </p:nvSpPr>
        <p:spPr>
          <a:xfrm>
            <a:off x="9326399" y="2724843"/>
            <a:ext cx="1309685" cy="246221"/>
          </a:xfrm>
          <a:prstGeom prst="rect">
            <a:avLst/>
          </a:prstGeom>
        </p:spPr>
        <p:txBody>
          <a:bodyPr wrap="square">
            <a:spAutoFit/>
          </a:bodyPr>
          <a:lstStyle/>
          <a:p>
            <a:pPr algn="ctr"/>
            <a:r>
              <a:rPr lang="en-US" sz="1000" b="1"/>
              <a:t>Digital Twins</a:t>
            </a:r>
            <a:endParaRPr lang="en-US" sz="1000" b="1" dirty="0"/>
          </a:p>
        </p:txBody>
      </p:sp>
      <p:sp>
        <p:nvSpPr>
          <p:cNvPr id="63" name="Rectangle 62">
            <a:extLst>
              <a:ext uri="{FF2B5EF4-FFF2-40B4-BE49-F238E27FC236}">
                <a16:creationId xmlns:a16="http://schemas.microsoft.com/office/drawing/2014/main" id="{895162AD-2FDC-4A95-A6D0-A715BD24D79D}"/>
              </a:ext>
            </a:extLst>
          </p:cNvPr>
          <p:cNvSpPr/>
          <p:nvPr/>
        </p:nvSpPr>
        <p:spPr>
          <a:xfrm>
            <a:off x="10642699" y="2950647"/>
            <a:ext cx="1309685" cy="246221"/>
          </a:xfrm>
          <a:prstGeom prst="rect">
            <a:avLst/>
          </a:prstGeom>
        </p:spPr>
        <p:txBody>
          <a:bodyPr wrap="square">
            <a:spAutoFit/>
          </a:bodyPr>
          <a:lstStyle/>
          <a:p>
            <a:pPr algn="ctr"/>
            <a:r>
              <a:rPr lang="en-US" sz="1000" b="1"/>
              <a:t>Analytics Services</a:t>
            </a:r>
            <a:endParaRPr lang="en-US" sz="1000" b="1" dirty="0"/>
          </a:p>
        </p:txBody>
      </p:sp>
      <p:sp>
        <p:nvSpPr>
          <p:cNvPr id="31" name="Flowchart: Magnetic Disk 30">
            <a:extLst>
              <a:ext uri="{FF2B5EF4-FFF2-40B4-BE49-F238E27FC236}">
                <a16:creationId xmlns:a16="http://schemas.microsoft.com/office/drawing/2014/main" id="{FED26054-A908-4FA5-9566-CC28C6B3516D}"/>
              </a:ext>
            </a:extLst>
          </p:cNvPr>
          <p:cNvSpPr/>
          <p:nvPr/>
        </p:nvSpPr>
        <p:spPr>
          <a:xfrm>
            <a:off x="11148291" y="1695602"/>
            <a:ext cx="707634" cy="487779"/>
          </a:xfrm>
          <a:prstGeom prst="flowChartMagneticDisk">
            <a:avLst/>
          </a:prstGeom>
          <a:solidFill>
            <a:srgbClr val="8FBE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3930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74A01-265A-4E30-88D5-FCFFF81086D4}"/>
              </a:ext>
            </a:extLst>
          </p:cNvPr>
          <p:cNvSpPr>
            <a:spLocks noGrp="1"/>
          </p:cNvSpPr>
          <p:nvPr>
            <p:ph type="body" sz="quarter" idx="10"/>
          </p:nvPr>
        </p:nvSpPr>
        <p:spPr>
          <a:xfrm>
            <a:off x="7381850" y="461818"/>
            <a:ext cx="4590703" cy="6396182"/>
          </a:xfrm>
          <a:solidFill>
            <a:schemeClr val="bg1"/>
          </a:solidFill>
        </p:spPr>
        <p:txBody>
          <a:bodyPr>
            <a:normAutofit fontScale="62500" lnSpcReduction="20000"/>
          </a:bodyPr>
          <a:lstStyle/>
          <a:p>
            <a:pPr marL="0" indent="0">
              <a:lnSpc>
                <a:spcPct val="120000"/>
              </a:lnSpc>
              <a:spcAft>
                <a:spcPts val="600"/>
              </a:spcAft>
              <a:buNone/>
            </a:pPr>
            <a:r>
              <a:rPr lang="en-US" sz="2900" b="1" dirty="0"/>
              <a:t>Facilities</a:t>
            </a:r>
          </a:p>
          <a:p>
            <a:pPr>
              <a:lnSpc>
                <a:spcPct val="120000"/>
              </a:lnSpc>
              <a:spcBef>
                <a:spcPts val="0"/>
              </a:spcBef>
              <a:spcAft>
                <a:spcPts val="600"/>
              </a:spcAft>
            </a:pPr>
            <a:r>
              <a:rPr lang="en-US" sz="1600" dirty="0">
                <a:hlinkClick r:id="rId2"/>
              </a:rPr>
              <a:t>https://vimeo.com/304911148?from=outro-embed</a:t>
            </a:r>
            <a:endParaRPr lang="en-US" sz="1600" dirty="0"/>
          </a:p>
          <a:p>
            <a:pPr>
              <a:lnSpc>
                <a:spcPct val="120000"/>
              </a:lnSpc>
              <a:spcBef>
                <a:spcPts val="0"/>
              </a:spcBef>
              <a:spcAft>
                <a:spcPts val="600"/>
              </a:spcAft>
            </a:pPr>
            <a:r>
              <a:rPr lang="en-US" sz="1600" u="sng" dirty="0">
                <a:hlinkClick r:id="rId3"/>
              </a:rPr>
              <a:t>https://cityzenith.com/smartworldpro/digital-twin-solutions/</a:t>
            </a:r>
            <a:endParaRPr lang="en-US" sz="1600" u="sng" dirty="0"/>
          </a:p>
          <a:p>
            <a:pPr marL="457200" lvl="1" indent="0">
              <a:lnSpc>
                <a:spcPct val="120000"/>
              </a:lnSpc>
              <a:spcBef>
                <a:spcPts val="0"/>
              </a:spcBef>
              <a:spcAft>
                <a:spcPts val="600"/>
              </a:spcAft>
              <a:buNone/>
            </a:pPr>
            <a:endParaRPr lang="en-US" sz="1400" dirty="0"/>
          </a:p>
          <a:p>
            <a:pPr marL="0" indent="0">
              <a:lnSpc>
                <a:spcPct val="120000"/>
              </a:lnSpc>
              <a:spcAft>
                <a:spcPts val="600"/>
              </a:spcAft>
              <a:buNone/>
            </a:pPr>
            <a:endParaRPr lang="en-US" sz="2900" b="1" dirty="0"/>
          </a:p>
          <a:p>
            <a:pPr marL="0" indent="0">
              <a:lnSpc>
                <a:spcPct val="120000"/>
              </a:lnSpc>
              <a:spcAft>
                <a:spcPts val="600"/>
              </a:spcAft>
              <a:buNone/>
            </a:pPr>
            <a:r>
              <a:rPr lang="en-US" sz="2900" b="1" dirty="0"/>
              <a:t>Industrial Processing</a:t>
            </a:r>
          </a:p>
          <a:p>
            <a:pPr>
              <a:lnSpc>
                <a:spcPct val="120000"/>
              </a:lnSpc>
              <a:spcAft>
                <a:spcPts val="600"/>
              </a:spcAft>
            </a:pPr>
            <a:r>
              <a:rPr lang="en-US" u="sng" dirty="0">
                <a:hlinkClick r:id="rId4"/>
              </a:rPr>
              <a:t>https://www.ge.com/digital/sites/default/files/download_assets/Digital-Twin-for-the-digital-power-plant-.pdf</a:t>
            </a:r>
            <a:endParaRPr lang="en-US" u="sng" dirty="0"/>
          </a:p>
          <a:p>
            <a:pPr marL="0" indent="0">
              <a:lnSpc>
                <a:spcPct val="120000"/>
              </a:lnSpc>
              <a:spcAft>
                <a:spcPts val="600"/>
              </a:spcAft>
              <a:buNone/>
            </a:pPr>
            <a:endParaRPr lang="en-US" sz="2900" b="1" dirty="0"/>
          </a:p>
          <a:p>
            <a:pPr marL="0" indent="0">
              <a:lnSpc>
                <a:spcPct val="120000"/>
              </a:lnSpc>
              <a:spcAft>
                <a:spcPts val="600"/>
              </a:spcAft>
              <a:buNone/>
            </a:pPr>
            <a:r>
              <a:rPr lang="en-US" sz="2900" b="1" dirty="0"/>
              <a:t>Government</a:t>
            </a:r>
          </a:p>
          <a:p>
            <a:pPr>
              <a:lnSpc>
                <a:spcPct val="120000"/>
              </a:lnSpc>
              <a:spcAft>
                <a:spcPts val="600"/>
              </a:spcAft>
            </a:pPr>
            <a:r>
              <a:rPr lang="en-US" dirty="0">
                <a:hlinkClick r:id="rId5"/>
              </a:rPr>
              <a:t>https://www.govloop.com/community/blog/future-now-3d-digital-twin-government/</a:t>
            </a:r>
            <a:endParaRPr lang="en-US" dirty="0"/>
          </a:p>
          <a:p>
            <a:pPr marL="0" indent="0">
              <a:lnSpc>
                <a:spcPct val="120000"/>
              </a:lnSpc>
              <a:spcAft>
                <a:spcPts val="600"/>
              </a:spcAft>
              <a:buNone/>
            </a:pPr>
            <a:endParaRPr lang="en-US" sz="2900" b="1" dirty="0"/>
          </a:p>
          <a:p>
            <a:pPr marL="0" indent="0">
              <a:lnSpc>
                <a:spcPct val="120000"/>
              </a:lnSpc>
              <a:spcAft>
                <a:spcPts val="600"/>
              </a:spcAft>
              <a:buNone/>
            </a:pPr>
            <a:r>
              <a:rPr lang="en-US" sz="2900" b="1" dirty="0"/>
              <a:t>Software Environments</a:t>
            </a:r>
          </a:p>
          <a:p>
            <a:pPr>
              <a:lnSpc>
                <a:spcPct val="120000"/>
              </a:lnSpc>
              <a:spcAft>
                <a:spcPts val="600"/>
              </a:spcAft>
            </a:pPr>
            <a:r>
              <a:rPr lang="en-US" dirty="0">
                <a:hlinkClick r:id="rId6"/>
              </a:rPr>
              <a:t>https://www.scaleoutsoftware.com/products/digital-twin-builder/?gclid=EAIaIQobChMI6aKA8fyV4AIVj4rICh3esAduEAMYAyAAEgJ8XfD_BwE</a:t>
            </a:r>
            <a:endParaRPr lang="en-US" dirty="0"/>
          </a:p>
        </p:txBody>
      </p:sp>
      <p:sp>
        <p:nvSpPr>
          <p:cNvPr id="2" name="Title 1">
            <a:extLst>
              <a:ext uri="{FF2B5EF4-FFF2-40B4-BE49-F238E27FC236}">
                <a16:creationId xmlns:a16="http://schemas.microsoft.com/office/drawing/2014/main" id="{11063A1D-7141-4583-8311-AE11CA105427}"/>
              </a:ext>
            </a:extLst>
          </p:cNvPr>
          <p:cNvSpPr>
            <a:spLocks noGrp="1"/>
          </p:cNvSpPr>
          <p:nvPr>
            <p:ph type="title"/>
          </p:nvPr>
        </p:nvSpPr>
        <p:spPr>
          <a:xfrm>
            <a:off x="219447" y="263214"/>
            <a:ext cx="10515600" cy="612167"/>
          </a:xfrm>
        </p:spPr>
        <p:txBody>
          <a:bodyPr/>
          <a:lstStyle/>
          <a:p>
            <a:r>
              <a:rPr lang="en-US" dirty="0"/>
              <a:t>Digital Twins: </a:t>
            </a:r>
            <a:r>
              <a:rPr lang="en-US" b="1" dirty="0"/>
              <a:t>examples</a:t>
            </a:r>
          </a:p>
        </p:txBody>
      </p:sp>
      <p:pic>
        <p:nvPicPr>
          <p:cNvPr id="5" name="Picture 4">
            <a:extLst>
              <a:ext uri="{FF2B5EF4-FFF2-40B4-BE49-F238E27FC236}">
                <a16:creationId xmlns:a16="http://schemas.microsoft.com/office/drawing/2014/main" id="{706B0464-136F-4203-B69C-2809A3D82CC5}"/>
              </a:ext>
            </a:extLst>
          </p:cNvPr>
          <p:cNvPicPr>
            <a:picLocks noChangeAspect="1"/>
          </p:cNvPicPr>
          <p:nvPr/>
        </p:nvPicPr>
        <p:blipFill>
          <a:blip r:embed="rId7"/>
          <a:stretch>
            <a:fillRect/>
          </a:stretch>
        </p:blipFill>
        <p:spPr>
          <a:xfrm>
            <a:off x="411032" y="1117109"/>
            <a:ext cx="2792595" cy="1413643"/>
          </a:xfrm>
          <a:prstGeom prst="rect">
            <a:avLst/>
          </a:prstGeom>
          <a:ln w="19050">
            <a:solidFill>
              <a:srgbClr val="006B71"/>
            </a:solidFill>
          </a:ln>
        </p:spPr>
      </p:pic>
      <p:pic>
        <p:nvPicPr>
          <p:cNvPr id="6" name="Picture 5">
            <a:extLst>
              <a:ext uri="{FF2B5EF4-FFF2-40B4-BE49-F238E27FC236}">
                <a16:creationId xmlns:a16="http://schemas.microsoft.com/office/drawing/2014/main" id="{E95E1F66-E817-4A1D-9134-82663F04F084}"/>
              </a:ext>
            </a:extLst>
          </p:cNvPr>
          <p:cNvPicPr>
            <a:picLocks noChangeAspect="1"/>
          </p:cNvPicPr>
          <p:nvPr/>
        </p:nvPicPr>
        <p:blipFill>
          <a:blip r:embed="rId8"/>
          <a:stretch>
            <a:fillRect/>
          </a:stretch>
        </p:blipFill>
        <p:spPr>
          <a:xfrm>
            <a:off x="3743724" y="2151575"/>
            <a:ext cx="2500289" cy="1505203"/>
          </a:xfrm>
          <a:prstGeom prst="rect">
            <a:avLst/>
          </a:prstGeom>
          <a:ln w="19050">
            <a:solidFill>
              <a:srgbClr val="006B71"/>
            </a:solidFill>
          </a:ln>
        </p:spPr>
      </p:pic>
      <p:pic>
        <p:nvPicPr>
          <p:cNvPr id="7" name="Picture 6">
            <a:extLst>
              <a:ext uri="{FF2B5EF4-FFF2-40B4-BE49-F238E27FC236}">
                <a16:creationId xmlns:a16="http://schemas.microsoft.com/office/drawing/2014/main" id="{39EF2272-E085-4922-894D-76F0119C1536}"/>
              </a:ext>
            </a:extLst>
          </p:cNvPr>
          <p:cNvPicPr>
            <a:picLocks noChangeAspect="1"/>
          </p:cNvPicPr>
          <p:nvPr/>
        </p:nvPicPr>
        <p:blipFill rotWithShape="1">
          <a:blip r:embed="rId9"/>
          <a:srcRect r="12033"/>
          <a:stretch/>
        </p:blipFill>
        <p:spPr>
          <a:xfrm>
            <a:off x="411032" y="3017168"/>
            <a:ext cx="2792595" cy="1412453"/>
          </a:xfrm>
          <a:prstGeom prst="rect">
            <a:avLst/>
          </a:prstGeom>
          <a:ln w="19050">
            <a:solidFill>
              <a:srgbClr val="006B71"/>
            </a:solidFill>
          </a:ln>
        </p:spPr>
      </p:pic>
      <p:pic>
        <p:nvPicPr>
          <p:cNvPr id="4098" name="Picture 2" descr="https://www.scaleoutsoftware.com/wp-content/uploads/2018/10/ssi_diagramIMDG_ConnectorsServer_72ppi-e1541018830223.png">
            <a:extLst>
              <a:ext uri="{FF2B5EF4-FFF2-40B4-BE49-F238E27FC236}">
                <a16:creationId xmlns:a16="http://schemas.microsoft.com/office/drawing/2014/main" id="{5C326994-47B1-4B62-9C23-435C48738A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2283" y="4970298"/>
            <a:ext cx="3766190" cy="135582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E8E8B0D-6DF6-43F0-A337-A53FA24F0E4B}"/>
              </a:ext>
            </a:extLst>
          </p:cNvPr>
          <p:cNvSpPr/>
          <p:nvPr/>
        </p:nvSpPr>
        <p:spPr>
          <a:xfrm>
            <a:off x="2466109" y="4787080"/>
            <a:ext cx="4091709" cy="1681018"/>
          </a:xfrm>
          <a:prstGeom prst="rect">
            <a:avLst/>
          </a:prstGeom>
          <a:noFill/>
          <a:ln w="19050">
            <a:solidFill>
              <a:srgbClr val="006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41EB8C3C-EDE7-40B5-A634-908DEED9E0E3}"/>
              </a:ext>
            </a:extLst>
          </p:cNvPr>
          <p:cNvCxnSpPr>
            <a:cxnSpLocks/>
          </p:cNvCxnSpPr>
          <p:nvPr/>
        </p:nvCxnSpPr>
        <p:spPr>
          <a:xfrm flipV="1">
            <a:off x="3203627" y="666212"/>
            <a:ext cx="4130416" cy="998947"/>
          </a:xfrm>
          <a:prstGeom prst="bentConnector3">
            <a:avLst>
              <a:gd name="adj1" fmla="val 90475"/>
            </a:avLst>
          </a:prstGeom>
          <a:ln w="19050" cap="rnd">
            <a:solidFill>
              <a:schemeClr val="accent5"/>
            </a:solidFill>
            <a:prstDash val="sysDot"/>
            <a:headEnd type="oval"/>
            <a:tailEnd type="oval" w="lg" len="lg"/>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FBF9FF77-CC7A-47F5-A7FD-16189D46E95A}"/>
              </a:ext>
            </a:extLst>
          </p:cNvPr>
          <p:cNvCxnSpPr>
            <a:cxnSpLocks/>
            <a:stCxn id="6" idx="3"/>
          </p:cNvCxnSpPr>
          <p:nvPr/>
        </p:nvCxnSpPr>
        <p:spPr>
          <a:xfrm flipV="1">
            <a:off x="6244013" y="2236263"/>
            <a:ext cx="1059181" cy="667914"/>
          </a:xfrm>
          <a:prstGeom prst="bentConnector3">
            <a:avLst>
              <a:gd name="adj1" fmla="val 67441"/>
            </a:avLst>
          </a:prstGeom>
          <a:ln w="19050" cap="rnd">
            <a:solidFill>
              <a:schemeClr val="accent5"/>
            </a:solidFill>
            <a:prstDash val="sysDot"/>
            <a:headEnd type="oval"/>
            <a:tailEnd type="oval" w="lg" len="lg"/>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EE3AF5E9-52AD-4028-8D6C-9E1CF14E67E7}"/>
              </a:ext>
            </a:extLst>
          </p:cNvPr>
          <p:cNvCxnSpPr>
            <a:cxnSpLocks/>
          </p:cNvCxnSpPr>
          <p:nvPr/>
        </p:nvCxnSpPr>
        <p:spPr>
          <a:xfrm flipV="1">
            <a:off x="3203627" y="3776541"/>
            <a:ext cx="4127646" cy="458112"/>
          </a:xfrm>
          <a:prstGeom prst="bentConnector3">
            <a:avLst>
              <a:gd name="adj1" fmla="val 91173"/>
            </a:avLst>
          </a:prstGeom>
          <a:ln w="19050" cap="rnd">
            <a:solidFill>
              <a:schemeClr val="accent5"/>
            </a:solidFill>
            <a:prstDash val="sysDot"/>
            <a:headEnd type="oval"/>
            <a:tailEnd type="oval" w="lg" len="lg"/>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8DD9144B-A6A7-44D1-ADF2-2379DB5699CA}"/>
              </a:ext>
            </a:extLst>
          </p:cNvPr>
          <p:cNvCxnSpPr>
            <a:cxnSpLocks/>
          </p:cNvCxnSpPr>
          <p:nvPr/>
        </p:nvCxnSpPr>
        <p:spPr>
          <a:xfrm flipV="1">
            <a:off x="6597958" y="5283200"/>
            <a:ext cx="733315" cy="508001"/>
          </a:xfrm>
          <a:prstGeom prst="bentConnector3">
            <a:avLst>
              <a:gd name="adj1" fmla="val 50000"/>
            </a:avLst>
          </a:prstGeom>
          <a:ln w="19050" cap="rnd">
            <a:solidFill>
              <a:schemeClr val="accent5"/>
            </a:solidFill>
            <a:prstDash val="sysDot"/>
            <a:bevel/>
            <a:headEnd type="ova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755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A4FDE-D61A-414F-ADF6-4FEF47121A5B}"/>
              </a:ext>
            </a:extLst>
          </p:cNvPr>
          <p:cNvSpPr>
            <a:spLocks noGrp="1"/>
          </p:cNvSpPr>
          <p:nvPr>
            <p:ph type="title"/>
          </p:nvPr>
        </p:nvSpPr>
        <p:spPr/>
        <p:txBody>
          <a:bodyPr/>
          <a:lstStyle/>
          <a:p>
            <a:r>
              <a:rPr lang="en-US" dirty="0"/>
              <a:t>Digital Twin: </a:t>
            </a:r>
            <a:r>
              <a:rPr lang="en-US" b="1" dirty="0"/>
              <a:t>cont.</a:t>
            </a:r>
          </a:p>
        </p:txBody>
      </p:sp>
      <p:sp>
        <p:nvSpPr>
          <p:cNvPr id="4" name="Content Placeholder 2">
            <a:extLst>
              <a:ext uri="{FF2B5EF4-FFF2-40B4-BE49-F238E27FC236}">
                <a16:creationId xmlns:a16="http://schemas.microsoft.com/office/drawing/2014/main" id="{AA6AD959-22A4-432D-A143-3A06D3083178}"/>
              </a:ext>
            </a:extLst>
          </p:cNvPr>
          <p:cNvSpPr txBox="1">
            <a:spLocks/>
          </p:cNvSpPr>
          <p:nvPr/>
        </p:nvSpPr>
        <p:spPr>
          <a:xfrm>
            <a:off x="1237951" y="1797034"/>
            <a:ext cx="4716965" cy="3319911"/>
          </a:xfrm>
          <a:prstGeom prst="rect">
            <a:avLst/>
          </a:prstGeom>
          <a:solidFill>
            <a:schemeClr val="bg1"/>
          </a:solidFill>
          <a:ln w="6350">
            <a:solidFill>
              <a:srgbClr val="B6DA86"/>
            </a:solidFill>
          </a:ln>
        </p:spPr>
        <p:txBody>
          <a:bodyPr lIns="274320" tIns="137160" rIns="274320" bIns="91440">
            <a:no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Arial" panose="020B0604020202020204" pitchFamily="34" charset="0"/>
              <a:buChar char="•"/>
              <a:defRPr lang="en-US" sz="1600" kern="1200" dirty="0" smtClean="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0"/>
              </a:spcBef>
            </a:pPr>
            <a:r>
              <a:rPr lang="en-US" sz="1600" dirty="0"/>
              <a:t>Sending telemetry data to the IoT hub</a:t>
            </a:r>
          </a:p>
          <a:p>
            <a:pPr>
              <a:lnSpc>
                <a:spcPct val="100000"/>
              </a:lnSpc>
              <a:spcBef>
                <a:spcPts val="3000"/>
              </a:spcBef>
            </a:pPr>
            <a:r>
              <a:rPr lang="en-US" sz="1600" dirty="0"/>
              <a:t>Caching telemetry data to persistent storage, e.g. the event hub or DB.</a:t>
            </a:r>
          </a:p>
          <a:p>
            <a:pPr>
              <a:lnSpc>
                <a:spcPct val="100000"/>
              </a:lnSpc>
              <a:spcBef>
                <a:spcPts val="3000"/>
              </a:spcBef>
            </a:pPr>
            <a:r>
              <a:rPr lang="en-US" sz="1600" dirty="0"/>
              <a:t>Performing machine learning, i.e. executing a pipeline to generate a model</a:t>
            </a:r>
          </a:p>
          <a:p>
            <a:pPr lvl="1"/>
            <a:endParaRPr lang="en-US" sz="1100" dirty="0"/>
          </a:p>
          <a:p>
            <a:pPr lvl="1"/>
            <a:endParaRPr lang="en-US" sz="1100" dirty="0"/>
          </a:p>
        </p:txBody>
      </p:sp>
      <p:sp>
        <p:nvSpPr>
          <p:cNvPr id="5" name="TextBox 4">
            <a:extLst>
              <a:ext uri="{FF2B5EF4-FFF2-40B4-BE49-F238E27FC236}">
                <a16:creationId xmlns:a16="http://schemas.microsoft.com/office/drawing/2014/main" id="{36A4608A-6009-404C-AF81-C2EE82AC8CEC}"/>
              </a:ext>
            </a:extLst>
          </p:cNvPr>
          <p:cNvSpPr txBox="1"/>
          <p:nvPr/>
        </p:nvSpPr>
        <p:spPr>
          <a:xfrm>
            <a:off x="1237951" y="1316839"/>
            <a:ext cx="4716965" cy="369332"/>
          </a:xfrm>
          <a:prstGeom prst="rect">
            <a:avLst/>
          </a:prstGeom>
          <a:solidFill>
            <a:srgbClr val="92D050"/>
          </a:solidFill>
        </p:spPr>
        <p:txBody>
          <a:bodyPr wrap="square" rtlCol="0">
            <a:spAutoFit/>
          </a:bodyPr>
          <a:lstStyle>
            <a:defPPr>
              <a:defRPr lang="en-US"/>
            </a:defPPr>
            <a:lvl1pPr algn="ctr">
              <a:defRPr sz="1400" b="1"/>
            </a:lvl1pPr>
          </a:lstStyle>
          <a:p>
            <a:r>
              <a:rPr lang="en-US" sz="1800" dirty="0"/>
              <a:t>Digital Twin is typically not:</a:t>
            </a:r>
          </a:p>
        </p:txBody>
      </p:sp>
      <p:sp>
        <p:nvSpPr>
          <p:cNvPr id="6" name="Content Placeholder 2">
            <a:extLst>
              <a:ext uri="{FF2B5EF4-FFF2-40B4-BE49-F238E27FC236}">
                <a16:creationId xmlns:a16="http://schemas.microsoft.com/office/drawing/2014/main" id="{7FBBF10F-A50F-4B74-866E-4F7EEDEF1FD7}"/>
              </a:ext>
            </a:extLst>
          </p:cNvPr>
          <p:cNvSpPr txBox="1">
            <a:spLocks/>
          </p:cNvSpPr>
          <p:nvPr/>
        </p:nvSpPr>
        <p:spPr>
          <a:xfrm>
            <a:off x="6636835" y="1797034"/>
            <a:ext cx="4716965" cy="3319911"/>
          </a:xfrm>
          <a:prstGeom prst="rect">
            <a:avLst/>
          </a:prstGeom>
          <a:solidFill>
            <a:schemeClr val="bg1"/>
          </a:solidFill>
          <a:ln w="6350">
            <a:solidFill>
              <a:srgbClr val="B6DA86"/>
            </a:solidFill>
          </a:ln>
        </p:spPr>
        <p:txBody>
          <a:bodyPr lIns="274320" tIns="137160" rIns="274320" bIns="91440">
            <a:no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Arial" panose="020B0604020202020204" pitchFamily="34" charset="0"/>
              <a:buChar char="•"/>
              <a:defRPr lang="en-US" sz="1600" kern="1200" dirty="0" smtClean="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0"/>
              </a:spcBef>
            </a:pPr>
            <a:r>
              <a:rPr lang="en-US" sz="1600" dirty="0"/>
              <a:t>Offloads non-telemetry/control task behaviors</a:t>
            </a:r>
          </a:p>
          <a:p>
            <a:pPr>
              <a:lnSpc>
                <a:spcPct val="100000"/>
              </a:lnSpc>
              <a:spcBef>
                <a:spcPts val="3000"/>
              </a:spcBef>
            </a:pPr>
            <a:r>
              <a:rPr lang="en-US" sz="1600" dirty="0"/>
              <a:t>Manages the life cycle of the device</a:t>
            </a:r>
          </a:p>
          <a:p>
            <a:pPr>
              <a:lnSpc>
                <a:spcPct val="100000"/>
              </a:lnSpc>
              <a:spcBef>
                <a:spcPts val="3000"/>
              </a:spcBef>
            </a:pPr>
            <a:r>
              <a:rPr lang="en-US" sz="1600" dirty="0"/>
              <a:t>Stores meta-data about the device</a:t>
            </a:r>
          </a:p>
          <a:p>
            <a:pPr>
              <a:lnSpc>
                <a:spcPct val="100000"/>
              </a:lnSpc>
              <a:spcBef>
                <a:spcPts val="3000"/>
              </a:spcBef>
            </a:pPr>
            <a:r>
              <a:rPr lang="en-US" sz="1600" dirty="0"/>
              <a:t>Enables background improvement, e.g. learning</a:t>
            </a:r>
          </a:p>
        </p:txBody>
      </p:sp>
      <p:sp>
        <p:nvSpPr>
          <p:cNvPr id="7" name="TextBox 6">
            <a:extLst>
              <a:ext uri="{FF2B5EF4-FFF2-40B4-BE49-F238E27FC236}">
                <a16:creationId xmlns:a16="http://schemas.microsoft.com/office/drawing/2014/main" id="{153B8A2B-4F23-419D-8D9A-001C9F8C953E}"/>
              </a:ext>
            </a:extLst>
          </p:cNvPr>
          <p:cNvSpPr txBox="1"/>
          <p:nvPr/>
        </p:nvSpPr>
        <p:spPr>
          <a:xfrm>
            <a:off x="6636835" y="1316839"/>
            <a:ext cx="4716965" cy="369332"/>
          </a:xfrm>
          <a:prstGeom prst="rect">
            <a:avLst/>
          </a:prstGeom>
          <a:solidFill>
            <a:srgbClr val="92D050"/>
          </a:solidFill>
        </p:spPr>
        <p:txBody>
          <a:bodyPr wrap="square" rtlCol="0">
            <a:spAutoFit/>
          </a:bodyPr>
          <a:lstStyle>
            <a:defPPr>
              <a:defRPr lang="en-US"/>
            </a:defPPr>
            <a:lvl1pPr algn="ctr">
              <a:defRPr sz="1400" b="1"/>
            </a:lvl1pPr>
          </a:lstStyle>
          <a:p>
            <a:r>
              <a:rPr lang="en-US" sz="1800" dirty="0"/>
              <a:t>What’s great about the digital twin?</a:t>
            </a:r>
          </a:p>
        </p:txBody>
      </p:sp>
    </p:spTree>
    <p:extLst>
      <p:ext uri="{BB962C8B-B14F-4D97-AF65-F5344CB8AC3E}">
        <p14:creationId xmlns:p14="http://schemas.microsoft.com/office/powerpoint/2010/main" val="644706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8405B3-5DC3-4F3B-AEA3-D080101CFC97}"/>
              </a:ext>
            </a:extLst>
          </p:cNvPr>
          <p:cNvSpPr>
            <a:spLocks noGrp="1"/>
          </p:cNvSpPr>
          <p:nvPr>
            <p:ph type="body" sz="quarter" idx="10"/>
          </p:nvPr>
        </p:nvSpPr>
        <p:spPr>
          <a:xfrm>
            <a:off x="838199" y="1702704"/>
            <a:ext cx="1828800" cy="2904845"/>
          </a:xfrm>
          <a:solidFill>
            <a:srgbClr val="8AC542">
              <a:alpha val="42000"/>
            </a:srgbClr>
          </a:solidFill>
        </p:spPr>
        <p:txBody>
          <a:bodyPr>
            <a:normAutofit/>
          </a:bodyPr>
          <a:lstStyle/>
          <a:p>
            <a:pPr marL="0" indent="0" algn="ctr">
              <a:lnSpc>
                <a:spcPct val="100000"/>
              </a:lnSpc>
              <a:spcAft>
                <a:spcPts val="600"/>
              </a:spcAft>
              <a:buNone/>
            </a:pPr>
            <a:r>
              <a:rPr lang="en-US" b="1" dirty="0"/>
              <a:t>Bootstrapping</a:t>
            </a:r>
          </a:p>
          <a:p>
            <a:pPr marL="0" indent="0" algn="ctr">
              <a:lnSpc>
                <a:spcPct val="100000"/>
              </a:lnSpc>
              <a:spcAft>
                <a:spcPts val="600"/>
              </a:spcAft>
              <a:buNone/>
            </a:pPr>
            <a:r>
              <a:rPr lang="en-US" dirty="0"/>
              <a:t>getting ID/metadata</a:t>
            </a:r>
          </a:p>
        </p:txBody>
      </p:sp>
      <p:sp>
        <p:nvSpPr>
          <p:cNvPr id="2" name="Title 1">
            <a:extLst>
              <a:ext uri="{FF2B5EF4-FFF2-40B4-BE49-F238E27FC236}">
                <a16:creationId xmlns:a16="http://schemas.microsoft.com/office/drawing/2014/main" id="{E3ADA46B-07AC-48F0-968D-FC808C46BCBB}"/>
              </a:ext>
            </a:extLst>
          </p:cNvPr>
          <p:cNvSpPr>
            <a:spLocks noGrp="1"/>
          </p:cNvSpPr>
          <p:nvPr>
            <p:ph type="title"/>
          </p:nvPr>
        </p:nvSpPr>
        <p:spPr/>
        <p:txBody>
          <a:bodyPr/>
          <a:lstStyle/>
          <a:p>
            <a:r>
              <a:rPr lang="en-US" dirty="0"/>
              <a:t>Digital Twin: </a:t>
            </a:r>
            <a:r>
              <a:rPr lang="en-US" b="1" dirty="0"/>
              <a:t>Provisioning</a:t>
            </a:r>
          </a:p>
        </p:txBody>
      </p:sp>
      <p:sp>
        <p:nvSpPr>
          <p:cNvPr id="4" name="Text Placeholder 3">
            <a:extLst>
              <a:ext uri="{FF2B5EF4-FFF2-40B4-BE49-F238E27FC236}">
                <a16:creationId xmlns:a16="http://schemas.microsoft.com/office/drawing/2014/main" id="{17696AD5-38FC-4424-AF93-DDC651EDAD8C}"/>
              </a:ext>
            </a:extLst>
          </p:cNvPr>
          <p:cNvSpPr>
            <a:spLocks noGrp="1"/>
          </p:cNvSpPr>
          <p:nvPr>
            <p:ph type="body" sz="quarter" idx="11"/>
          </p:nvPr>
        </p:nvSpPr>
        <p:spPr>
          <a:xfrm>
            <a:off x="3065318" y="1724188"/>
            <a:ext cx="1828800" cy="2885093"/>
          </a:xfrm>
          <a:solidFill>
            <a:srgbClr val="8AC542">
              <a:alpha val="42000"/>
            </a:srgbClr>
          </a:solidFill>
        </p:spPr>
        <p:txBody>
          <a:bodyPr/>
          <a:lstStyle/>
          <a:p>
            <a:pPr marL="0" indent="0" algn="ctr">
              <a:lnSpc>
                <a:spcPct val="100000"/>
              </a:lnSpc>
              <a:spcAft>
                <a:spcPts val="600"/>
              </a:spcAft>
              <a:buNone/>
            </a:pPr>
            <a:r>
              <a:rPr lang="en-US" b="1" dirty="0"/>
              <a:t>Credentialing – secure authenticated communications </a:t>
            </a:r>
          </a:p>
          <a:p>
            <a:pPr marL="0" indent="0" algn="ctr">
              <a:lnSpc>
                <a:spcPct val="100000"/>
              </a:lnSpc>
              <a:spcAft>
                <a:spcPts val="600"/>
              </a:spcAft>
              <a:buNone/>
            </a:pPr>
            <a:r>
              <a:rPr lang="en-US" dirty="0"/>
              <a:t>Acquiring a token</a:t>
            </a:r>
          </a:p>
          <a:p>
            <a:pPr algn="ctr"/>
            <a:endParaRPr lang="en-US" dirty="0"/>
          </a:p>
        </p:txBody>
      </p:sp>
      <p:sp>
        <p:nvSpPr>
          <p:cNvPr id="5" name="Text Placeholder 4">
            <a:extLst>
              <a:ext uri="{FF2B5EF4-FFF2-40B4-BE49-F238E27FC236}">
                <a16:creationId xmlns:a16="http://schemas.microsoft.com/office/drawing/2014/main" id="{76DAE3CF-3B48-4ACB-A24C-A0B26451723A}"/>
              </a:ext>
            </a:extLst>
          </p:cNvPr>
          <p:cNvSpPr>
            <a:spLocks noGrp="1"/>
          </p:cNvSpPr>
          <p:nvPr>
            <p:ph type="body" sz="quarter" idx="12"/>
          </p:nvPr>
        </p:nvSpPr>
        <p:spPr>
          <a:xfrm>
            <a:off x="5292437" y="1702704"/>
            <a:ext cx="1828800" cy="2885093"/>
          </a:xfrm>
          <a:solidFill>
            <a:srgbClr val="8AC542">
              <a:alpha val="42000"/>
            </a:srgbClr>
          </a:solidFill>
        </p:spPr>
        <p:txBody>
          <a:bodyPr/>
          <a:lstStyle/>
          <a:p>
            <a:pPr marL="0" indent="0" algn="ctr">
              <a:lnSpc>
                <a:spcPct val="100000"/>
              </a:lnSpc>
              <a:spcAft>
                <a:spcPts val="600"/>
              </a:spcAft>
              <a:buNone/>
            </a:pPr>
            <a:r>
              <a:rPr lang="en-US" b="1" dirty="0"/>
              <a:t>Authorization – acquire </a:t>
            </a:r>
            <a:r>
              <a:rPr lang="en-US" b="1" dirty="0" err="1"/>
              <a:t>persmissions</a:t>
            </a:r>
            <a:endParaRPr lang="en-US" b="1" dirty="0"/>
          </a:p>
          <a:p>
            <a:pPr marL="0" indent="0" algn="ctr">
              <a:lnSpc>
                <a:spcPct val="100000"/>
              </a:lnSpc>
              <a:spcAft>
                <a:spcPts val="600"/>
              </a:spcAft>
              <a:buNone/>
            </a:pPr>
            <a:r>
              <a:rPr lang="en-US" sz="1050" dirty="0"/>
              <a:t>Permission + Credential </a:t>
            </a:r>
            <a:r>
              <a:rPr lang="en-US" sz="1050" dirty="0">
                <a:sym typeface="Wingdings" panose="05000000000000000000" pitchFamily="2" charset="2"/>
              </a:rPr>
              <a:t> Resources</a:t>
            </a:r>
            <a:endParaRPr lang="en-US" sz="1050" dirty="0"/>
          </a:p>
          <a:p>
            <a:pPr algn="ctr"/>
            <a:endParaRPr lang="en-US" dirty="0"/>
          </a:p>
        </p:txBody>
      </p:sp>
      <p:sp>
        <p:nvSpPr>
          <p:cNvPr id="6" name="Text Placeholder 5">
            <a:extLst>
              <a:ext uri="{FF2B5EF4-FFF2-40B4-BE49-F238E27FC236}">
                <a16:creationId xmlns:a16="http://schemas.microsoft.com/office/drawing/2014/main" id="{50D5CB18-5CEF-4932-A744-D5912DB2AC4A}"/>
              </a:ext>
            </a:extLst>
          </p:cNvPr>
          <p:cNvSpPr>
            <a:spLocks noGrp="1"/>
          </p:cNvSpPr>
          <p:nvPr>
            <p:ph type="body" sz="quarter" idx="13"/>
          </p:nvPr>
        </p:nvSpPr>
        <p:spPr>
          <a:xfrm>
            <a:off x="7519556" y="1724188"/>
            <a:ext cx="1828800" cy="2885093"/>
          </a:xfrm>
          <a:solidFill>
            <a:srgbClr val="8AC542">
              <a:alpha val="42000"/>
            </a:srgbClr>
          </a:solidFill>
        </p:spPr>
        <p:txBody>
          <a:bodyPr/>
          <a:lstStyle/>
          <a:p>
            <a:pPr marL="0" indent="0" algn="ctr">
              <a:lnSpc>
                <a:spcPct val="100000"/>
              </a:lnSpc>
              <a:spcAft>
                <a:spcPts val="600"/>
              </a:spcAft>
              <a:buNone/>
            </a:pPr>
            <a:r>
              <a:rPr lang="en-US" b="1" dirty="0"/>
              <a:t>Connecting</a:t>
            </a:r>
          </a:p>
          <a:p>
            <a:pPr marL="0" indent="0" algn="ctr">
              <a:lnSpc>
                <a:spcPct val="100000"/>
              </a:lnSpc>
              <a:spcAft>
                <a:spcPts val="600"/>
              </a:spcAft>
              <a:buNone/>
            </a:pPr>
            <a:r>
              <a:rPr lang="en-US" dirty="0"/>
              <a:t>Establishing network connectivity</a:t>
            </a:r>
          </a:p>
          <a:p>
            <a:pPr algn="ctr"/>
            <a:endParaRPr lang="en-US" dirty="0"/>
          </a:p>
        </p:txBody>
      </p:sp>
      <p:sp>
        <p:nvSpPr>
          <p:cNvPr id="7" name="Text Placeholder 5">
            <a:extLst>
              <a:ext uri="{FF2B5EF4-FFF2-40B4-BE49-F238E27FC236}">
                <a16:creationId xmlns:a16="http://schemas.microsoft.com/office/drawing/2014/main" id="{7225CECB-4FD6-4188-835B-7696D0B5AC87}"/>
              </a:ext>
            </a:extLst>
          </p:cNvPr>
          <p:cNvSpPr txBox="1">
            <a:spLocks/>
          </p:cNvSpPr>
          <p:nvPr/>
        </p:nvSpPr>
        <p:spPr>
          <a:xfrm>
            <a:off x="9746673" y="1714615"/>
            <a:ext cx="1828800" cy="2885093"/>
          </a:xfrm>
          <a:prstGeom prst="rect">
            <a:avLst/>
          </a:prstGeom>
          <a:solidFill>
            <a:srgbClr val="8AC542">
              <a:alpha val="42000"/>
            </a:srgbClr>
          </a:solidFill>
        </p:spPr>
        <p:txBody>
          <a:bodyPr>
            <a:no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t>Registration</a:t>
            </a:r>
          </a:p>
          <a:p>
            <a:pPr marL="0" indent="0" algn="ctr">
              <a:lnSpc>
                <a:spcPct val="100000"/>
              </a:lnSpc>
              <a:spcAft>
                <a:spcPts val="600"/>
              </a:spcAft>
              <a:buNone/>
            </a:pPr>
            <a:r>
              <a:rPr lang="en-US" dirty="0"/>
              <a:t>Being known to other resources</a:t>
            </a:r>
          </a:p>
        </p:txBody>
      </p:sp>
      <p:pic>
        <p:nvPicPr>
          <p:cNvPr id="9" name="Graphic 8">
            <a:extLst>
              <a:ext uri="{FF2B5EF4-FFF2-40B4-BE49-F238E27FC236}">
                <a16:creationId xmlns:a16="http://schemas.microsoft.com/office/drawing/2014/main" id="{F3619916-AF4E-4098-A406-050F7E9348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84257" y="3240625"/>
            <a:ext cx="1383492" cy="915739"/>
          </a:xfrm>
          <a:prstGeom prst="rect">
            <a:avLst/>
          </a:prstGeom>
        </p:spPr>
      </p:pic>
      <p:pic>
        <p:nvPicPr>
          <p:cNvPr id="10" name="Graphic 9">
            <a:extLst>
              <a:ext uri="{FF2B5EF4-FFF2-40B4-BE49-F238E27FC236}">
                <a16:creationId xmlns:a16="http://schemas.microsoft.com/office/drawing/2014/main" id="{ADF12D70-6C50-40F9-8407-A6FFC40C0F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95217" y="3154487"/>
            <a:ext cx="1165801" cy="1067283"/>
          </a:xfrm>
          <a:prstGeom prst="rect">
            <a:avLst/>
          </a:prstGeom>
        </p:spPr>
      </p:pic>
      <p:pic>
        <p:nvPicPr>
          <p:cNvPr id="11" name="Graphic 10">
            <a:extLst>
              <a:ext uri="{FF2B5EF4-FFF2-40B4-BE49-F238E27FC236}">
                <a16:creationId xmlns:a16="http://schemas.microsoft.com/office/drawing/2014/main" id="{BE1A312E-0138-4826-B080-E62D9ED401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51184" y="3105150"/>
            <a:ext cx="1219778" cy="1091380"/>
          </a:xfrm>
          <a:prstGeom prst="rect">
            <a:avLst/>
          </a:prstGeom>
        </p:spPr>
      </p:pic>
      <p:sp>
        <p:nvSpPr>
          <p:cNvPr id="15" name="Freeform: Shape 14">
            <a:extLst>
              <a:ext uri="{FF2B5EF4-FFF2-40B4-BE49-F238E27FC236}">
                <a16:creationId xmlns:a16="http://schemas.microsoft.com/office/drawing/2014/main" id="{407DB057-8444-4E1D-9461-B8352A24A879}"/>
              </a:ext>
            </a:extLst>
          </p:cNvPr>
          <p:cNvSpPr/>
          <p:nvPr/>
        </p:nvSpPr>
        <p:spPr>
          <a:xfrm>
            <a:off x="1305073" y="3479116"/>
            <a:ext cx="360850" cy="390920"/>
          </a:xfrm>
          <a:custGeom>
            <a:avLst/>
            <a:gdLst>
              <a:gd name="connsiteX0" fmla="*/ 175694 w 199841"/>
              <a:gd name="connsiteY0" fmla="*/ 213013 h 216494"/>
              <a:gd name="connsiteX1" fmla="*/ 167367 w 199841"/>
              <a:gd name="connsiteY1" fmla="*/ 211348 h 216494"/>
              <a:gd name="connsiteX2" fmla="*/ 20817 w 199841"/>
              <a:gd name="connsiteY2" fmla="*/ 126415 h 216494"/>
              <a:gd name="connsiteX3" fmla="*/ 12490 w 199841"/>
              <a:gd name="connsiteY3" fmla="*/ 113093 h 216494"/>
              <a:gd name="connsiteX4" fmla="*/ 20817 w 199841"/>
              <a:gd name="connsiteY4" fmla="*/ 99770 h 216494"/>
              <a:gd name="connsiteX5" fmla="*/ 167367 w 199841"/>
              <a:gd name="connsiteY5" fmla="*/ 14837 h 216494"/>
              <a:gd name="connsiteX6" fmla="*/ 189016 w 199841"/>
              <a:gd name="connsiteY6" fmla="*/ 21499 h 216494"/>
              <a:gd name="connsiteX7" fmla="*/ 182355 w 199841"/>
              <a:gd name="connsiteY7" fmla="*/ 43148 h 216494"/>
              <a:gd name="connsiteX8" fmla="*/ 60785 w 199841"/>
              <a:gd name="connsiteY8" fmla="*/ 113093 h 216494"/>
              <a:gd name="connsiteX9" fmla="*/ 182355 w 199841"/>
              <a:gd name="connsiteY9" fmla="*/ 183037 h 216494"/>
              <a:gd name="connsiteX10" fmla="*/ 189016 w 199841"/>
              <a:gd name="connsiteY10" fmla="*/ 204686 h 216494"/>
              <a:gd name="connsiteX11" fmla="*/ 175694 w 199841"/>
              <a:gd name="connsiteY11" fmla="*/ 213013 h 216494"/>
              <a:gd name="connsiteX12" fmla="*/ 175694 w 199841"/>
              <a:gd name="connsiteY12" fmla="*/ 213013 h 21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841" h="216494">
                <a:moveTo>
                  <a:pt x="175694" y="213013"/>
                </a:moveTo>
                <a:cubicBezTo>
                  <a:pt x="172363" y="213013"/>
                  <a:pt x="170698" y="213013"/>
                  <a:pt x="167367" y="211348"/>
                </a:cubicBezTo>
                <a:lnTo>
                  <a:pt x="20817" y="126415"/>
                </a:lnTo>
                <a:cubicBezTo>
                  <a:pt x="15821" y="123085"/>
                  <a:pt x="12490" y="118089"/>
                  <a:pt x="12490" y="113093"/>
                </a:cubicBezTo>
                <a:cubicBezTo>
                  <a:pt x="12490" y="108097"/>
                  <a:pt x="15821" y="101435"/>
                  <a:pt x="20817" y="99770"/>
                </a:cubicBezTo>
                <a:lnTo>
                  <a:pt x="167367" y="14837"/>
                </a:lnTo>
                <a:cubicBezTo>
                  <a:pt x="175694" y="9841"/>
                  <a:pt x="185686" y="13172"/>
                  <a:pt x="189016" y="21499"/>
                </a:cubicBezTo>
                <a:cubicBezTo>
                  <a:pt x="194012" y="29825"/>
                  <a:pt x="190682" y="39818"/>
                  <a:pt x="182355" y="43148"/>
                </a:cubicBezTo>
                <a:lnTo>
                  <a:pt x="60785" y="113093"/>
                </a:lnTo>
                <a:lnTo>
                  <a:pt x="182355" y="183037"/>
                </a:lnTo>
                <a:cubicBezTo>
                  <a:pt x="190682" y="188033"/>
                  <a:pt x="192347" y="198025"/>
                  <a:pt x="189016" y="204686"/>
                </a:cubicBezTo>
                <a:cubicBezTo>
                  <a:pt x="185686" y="209682"/>
                  <a:pt x="180690" y="213013"/>
                  <a:pt x="175694" y="213013"/>
                </a:cubicBezTo>
                <a:lnTo>
                  <a:pt x="175694" y="213013"/>
                </a:lnTo>
                <a:close/>
              </a:path>
            </a:pathLst>
          </a:custGeom>
          <a:solidFill>
            <a:srgbClr val="002234"/>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26FCF3C-6B77-450B-B46B-7CD02A9EF97D}"/>
              </a:ext>
            </a:extLst>
          </p:cNvPr>
          <p:cNvSpPr/>
          <p:nvPr/>
        </p:nvSpPr>
        <p:spPr>
          <a:xfrm>
            <a:off x="1839895" y="3479855"/>
            <a:ext cx="360850" cy="390920"/>
          </a:xfrm>
          <a:custGeom>
            <a:avLst/>
            <a:gdLst>
              <a:gd name="connsiteX0" fmla="*/ 28160 w 199841"/>
              <a:gd name="connsiteY0" fmla="*/ 212274 h 216494"/>
              <a:gd name="connsiteX1" fmla="*/ 14837 w 199841"/>
              <a:gd name="connsiteY1" fmla="*/ 203947 h 216494"/>
              <a:gd name="connsiteX2" fmla="*/ 21499 w 199841"/>
              <a:gd name="connsiteY2" fmla="*/ 182298 h 216494"/>
              <a:gd name="connsiteX3" fmla="*/ 143069 w 199841"/>
              <a:gd name="connsiteY3" fmla="*/ 112354 h 216494"/>
              <a:gd name="connsiteX4" fmla="*/ 21499 w 199841"/>
              <a:gd name="connsiteY4" fmla="*/ 42409 h 216494"/>
              <a:gd name="connsiteX5" fmla="*/ 14837 w 199841"/>
              <a:gd name="connsiteY5" fmla="*/ 20760 h 216494"/>
              <a:gd name="connsiteX6" fmla="*/ 36487 w 199841"/>
              <a:gd name="connsiteY6" fmla="*/ 14098 h 216494"/>
              <a:gd name="connsiteX7" fmla="*/ 183037 w 199841"/>
              <a:gd name="connsiteY7" fmla="*/ 99031 h 216494"/>
              <a:gd name="connsiteX8" fmla="*/ 191364 w 199841"/>
              <a:gd name="connsiteY8" fmla="*/ 112354 h 216494"/>
              <a:gd name="connsiteX9" fmla="*/ 183037 w 199841"/>
              <a:gd name="connsiteY9" fmla="*/ 125676 h 216494"/>
              <a:gd name="connsiteX10" fmla="*/ 36487 w 199841"/>
              <a:gd name="connsiteY10" fmla="*/ 210609 h 216494"/>
              <a:gd name="connsiteX11" fmla="*/ 28160 w 199841"/>
              <a:gd name="connsiteY11" fmla="*/ 212274 h 216494"/>
              <a:gd name="connsiteX12" fmla="*/ 28160 w 199841"/>
              <a:gd name="connsiteY12" fmla="*/ 212274 h 21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841" h="216494">
                <a:moveTo>
                  <a:pt x="28160" y="212274"/>
                </a:moveTo>
                <a:cubicBezTo>
                  <a:pt x="23164" y="212274"/>
                  <a:pt x="16503" y="208943"/>
                  <a:pt x="14837" y="203947"/>
                </a:cubicBezTo>
                <a:cubicBezTo>
                  <a:pt x="9841" y="195621"/>
                  <a:pt x="13172" y="185629"/>
                  <a:pt x="21499" y="182298"/>
                </a:cubicBezTo>
                <a:lnTo>
                  <a:pt x="143069" y="112354"/>
                </a:lnTo>
                <a:lnTo>
                  <a:pt x="21499" y="42409"/>
                </a:lnTo>
                <a:cubicBezTo>
                  <a:pt x="13172" y="37413"/>
                  <a:pt x="11507" y="27421"/>
                  <a:pt x="14837" y="20760"/>
                </a:cubicBezTo>
                <a:cubicBezTo>
                  <a:pt x="19833" y="12433"/>
                  <a:pt x="29826" y="10768"/>
                  <a:pt x="36487" y="14098"/>
                </a:cubicBezTo>
                <a:lnTo>
                  <a:pt x="183037" y="99031"/>
                </a:lnTo>
                <a:cubicBezTo>
                  <a:pt x="188033" y="102361"/>
                  <a:pt x="191364" y="107357"/>
                  <a:pt x="191364" y="112354"/>
                </a:cubicBezTo>
                <a:cubicBezTo>
                  <a:pt x="191364" y="117350"/>
                  <a:pt x="188033" y="124011"/>
                  <a:pt x="183037" y="125676"/>
                </a:cubicBezTo>
                <a:lnTo>
                  <a:pt x="36487" y="210609"/>
                </a:lnTo>
                <a:cubicBezTo>
                  <a:pt x="33156" y="210609"/>
                  <a:pt x="29826" y="212274"/>
                  <a:pt x="28160" y="212274"/>
                </a:cubicBezTo>
                <a:lnTo>
                  <a:pt x="28160" y="212274"/>
                </a:lnTo>
                <a:close/>
              </a:path>
            </a:pathLst>
          </a:custGeom>
          <a:solidFill>
            <a:srgbClr val="002234"/>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EFF355C-C6C7-4392-9833-FAEFADEE5BCD}"/>
              </a:ext>
            </a:extLst>
          </p:cNvPr>
          <p:cNvSpPr/>
          <p:nvPr/>
        </p:nvSpPr>
        <p:spPr>
          <a:xfrm>
            <a:off x="1627157" y="3409381"/>
            <a:ext cx="240566" cy="571346"/>
          </a:xfrm>
          <a:custGeom>
            <a:avLst/>
            <a:gdLst>
              <a:gd name="connsiteX0" fmla="*/ 29463 w 133227"/>
              <a:gd name="connsiteY0" fmla="*/ 312571 h 316414"/>
              <a:gd name="connsiteX1" fmla="*/ 24467 w 133227"/>
              <a:gd name="connsiteY1" fmla="*/ 312571 h 316414"/>
              <a:gd name="connsiteX2" fmla="*/ 12809 w 133227"/>
              <a:gd name="connsiteY2" fmla="*/ 292587 h 316414"/>
              <a:gd name="connsiteX3" fmla="*/ 92746 w 133227"/>
              <a:gd name="connsiteY3" fmla="*/ 24467 h 316414"/>
              <a:gd name="connsiteX4" fmla="*/ 112730 w 133227"/>
              <a:gd name="connsiteY4" fmla="*/ 12809 h 316414"/>
              <a:gd name="connsiteX5" fmla="*/ 122722 w 133227"/>
              <a:gd name="connsiteY5" fmla="*/ 32793 h 316414"/>
              <a:gd name="connsiteX6" fmla="*/ 44451 w 133227"/>
              <a:gd name="connsiteY6" fmla="*/ 300913 h 316414"/>
              <a:gd name="connsiteX7" fmla="*/ 29463 w 133227"/>
              <a:gd name="connsiteY7" fmla="*/ 312571 h 316414"/>
              <a:gd name="connsiteX8" fmla="*/ 29463 w 133227"/>
              <a:gd name="connsiteY8" fmla="*/ 312571 h 31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27" h="316414">
                <a:moveTo>
                  <a:pt x="29463" y="312571"/>
                </a:moveTo>
                <a:cubicBezTo>
                  <a:pt x="27797" y="312571"/>
                  <a:pt x="26132" y="312571"/>
                  <a:pt x="24467" y="312571"/>
                </a:cubicBezTo>
                <a:cubicBezTo>
                  <a:pt x="16140" y="309240"/>
                  <a:pt x="11144" y="300913"/>
                  <a:pt x="12809" y="292587"/>
                </a:cubicBezTo>
                <a:lnTo>
                  <a:pt x="92746" y="24467"/>
                </a:lnTo>
                <a:cubicBezTo>
                  <a:pt x="94411" y="16140"/>
                  <a:pt x="104403" y="11144"/>
                  <a:pt x="112730" y="12809"/>
                </a:cubicBezTo>
                <a:cubicBezTo>
                  <a:pt x="121056" y="16140"/>
                  <a:pt x="126052" y="24467"/>
                  <a:pt x="122722" y="32793"/>
                </a:cubicBezTo>
                <a:lnTo>
                  <a:pt x="44451" y="300913"/>
                </a:lnTo>
                <a:cubicBezTo>
                  <a:pt x="42785" y="307575"/>
                  <a:pt x="36124" y="312571"/>
                  <a:pt x="29463" y="312571"/>
                </a:cubicBezTo>
                <a:lnTo>
                  <a:pt x="29463" y="312571"/>
                </a:lnTo>
                <a:close/>
              </a:path>
            </a:pathLst>
          </a:custGeom>
          <a:solidFill>
            <a:srgbClr val="002234"/>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642769-67CA-4334-B540-6D7A0B72390C}"/>
              </a:ext>
            </a:extLst>
          </p:cNvPr>
          <p:cNvSpPr/>
          <p:nvPr/>
        </p:nvSpPr>
        <p:spPr>
          <a:xfrm>
            <a:off x="1188627" y="3339834"/>
            <a:ext cx="166534" cy="682790"/>
          </a:xfrm>
          <a:custGeom>
            <a:avLst/>
            <a:gdLst>
              <a:gd name="connsiteX0" fmla="*/ 153655 w 166534"/>
              <a:gd name="connsiteY0" fmla="*/ 15249 h 682790"/>
              <a:gd name="connsiteX1" fmla="*/ 138667 w 166534"/>
              <a:gd name="connsiteY1" fmla="*/ 13584 h 682790"/>
              <a:gd name="connsiteX2" fmla="*/ 22093 w 166534"/>
              <a:gd name="connsiteY2" fmla="*/ 66875 h 682790"/>
              <a:gd name="connsiteX3" fmla="*/ 13766 w 166534"/>
              <a:gd name="connsiteY3" fmla="*/ 88524 h 682790"/>
              <a:gd name="connsiteX4" fmla="*/ 35416 w 166534"/>
              <a:gd name="connsiteY4" fmla="*/ 96851 h 682790"/>
              <a:gd name="connsiteX5" fmla="*/ 102030 w 166534"/>
              <a:gd name="connsiteY5" fmla="*/ 66875 h 682790"/>
              <a:gd name="connsiteX6" fmla="*/ 20428 w 166534"/>
              <a:gd name="connsiteY6" fmla="*/ 351648 h 682790"/>
              <a:gd name="connsiteX7" fmla="*/ 122014 w 166534"/>
              <a:gd name="connsiteY7" fmla="*/ 666398 h 682790"/>
              <a:gd name="connsiteX8" fmla="*/ 133671 w 166534"/>
              <a:gd name="connsiteY8" fmla="*/ 671394 h 682790"/>
              <a:gd name="connsiteX9" fmla="*/ 143663 w 166534"/>
              <a:gd name="connsiteY9" fmla="*/ 668063 h 682790"/>
              <a:gd name="connsiteX10" fmla="*/ 146994 w 166534"/>
              <a:gd name="connsiteY10" fmla="*/ 644748 h 682790"/>
              <a:gd name="connsiteX11" fmla="*/ 52069 w 166534"/>
              <a:gd name="connsiteY11" fmla="*/ 349983 h 682790"/>
              <a:gd name="connsiteX12" fmla="*/ 130340 w 166534"/>
              <a:gd name="connsiteY12" fmla="*/ 80198 h 682790"/>
              <a:gd name="connsiteX13" fmla="*/ 132006 w 166534"/>
              <a:gd name="connsiteY13" fmla="*/ 151807 h 682790"/>
              <a:gd name="connsiteX14" fmla="*/ 148659 w 166534"/>
              <a:gd name="connsiteY14" fmla="*/ 166795 h 682790"/>
              <a:gd name="connsiteX15" fmla="*/ 148659 w 166534"/>
              <a:gd name="connsiteY15" fmla="*/ 166795 h 682790"/>
              <a:gd name="connsiteX16" fmla="*/ 163647 w 166534"/>
              <a:gd name="connsiteY16" fmla="*/ 150142 h 682790"/>
              <a:gd name="connsiteX17" fmla="*/ 161982 w 166534"/>
              <a:gd name="connsiteY17" fmla="*/ 28572 h 682790"/>
              <a:gd name="connsiteX18" fmla="*/ 153655 w 166534"/>
              <a:gd name="connsiteY18" fmla="*/ 15249 h 68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6534" h="682790">
                <a:moveTo>
                  <a:pt x="153655" y="15249"/>
                </a:moveTo>
                <a:cubicBezTo>
                  <a:pt x="148659" y="11919"/>
                  <a:pt x="143663" y="11919"/>
                  <a:pt x="138667" y="13584"/>
                </a:cubicBezTo>
                <a:lnTo>
                  <a:pt x="22093" y="66875"/>
                </a:lnTo>
                <a:cubicBezTo>
                  <a:pt x="13766" y="71871"/>
                  <a:pt x="10436" y="81863"/>
                  <a:pt x="13766" y="88524"/>
                </a:cubicBezTo>
                <a:cubicBezTo>
                  <a:pt x="17097" y="96851"/>
                  <a:pt x="27089" y="100182"/>
                  <a:pt x="35416" y="96851"/>
                </a:cubicBezTo>
                <a:lnTo>
                  <a:pt x="102030" y="66875"/>
                </a:lnTo>
                <a:cubicBezTo>
                  <a:pt x="48739" y="151807"/>
                  <a:pt x="20428" y="250062"/>
                  <a:pt x="20428" y="351648"/>
                </a:cubicBezTo>
                <a:cubicBezTo>
                  <a:pt x="20428" y="464891"/>
                  <a:pt x="55400" y="573139"/>
                  <a:pt x="122014" y="666398"/>
                </a:cubicBezTo>
                <a:cubicBezTo>
                  <a:pt x="123679" y="669729"/>
                  <a:pt x="128675" y="671394"/>
                  <a:pt x="133671" y="671394"/>
                </a:cubicBezTo>
                <a:cubicBezTo>
                  <a:pt x="137002" y="671394"/>
                  <a:pt x="140332" y="669729"/>
                  <a:pt x="143663" y="668063"/>
                </a:cubicBezTo>
                <a:cubicBezTo>
                  <a:pt x="150324" y="663067"/>
                  <a:pt x="151990" y="653075"/>
                  <a:pt x="146994" y="644748"/>
                </a:cubicBezTo>
                <a:cubicBezTo>
                  <a:pt x="85376" y="558151"/>
                  <a:pt x="52069" y="456565"/>
                  <a:pt x="52069" y="349983"/>
                </a:cubicBezTo>
                <a:cubicBezTo>
                  <a:pt x="52069" y="253393"/>
                  <a:pt x="78715" y="161799"/>
                  <a:pt x="130340" y="80198"/>
                </a:cubicBezTo>
                <a:lnTo>
                  <a:pt x="132006" y="151807"/>
                </a:lnTo>
                <a:cubicBezTo>
                  <a:pt x="132006" y="160134"/>
                  <a:pt x="138667" y="166795"/>
                  <a:pt x="148659" y="166795"/>
                </a:cubicBezTo>
                <a:cubicBezTo>
                  <a:pt x="148659" y="166795"/>
                  <a:pt x="148659" y="166795"/>
                  <a:pt x="148659" y="166795"/>
                </a:cubicBezTo>
                <a:cubicBezTo>
                  <a:pt x="156986" y="166795"/>
                  <a:pt x="165313" y="158469"/>
                  <a:pt x="163647" y="150142"/>
                </a:cubicBezTo>
                <a:lnTo>
                  <a:pt x="161982" y="28572"/>
                </a:lnTo>
                <a:cubicBezTo>
                  <a:pt x="161982" y="23576"/>
                  <a:pt x="158651" y="18580"/>
                  <a:pt x="153655" y="15249"/>
                </a:cubicBezTo>
                <a:close/>
              </a:path>
            </a:pathLst>
          </a:custGeom>
          <a:solidFill>
            <a:srgbClr val="002234"/>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44494AB-6B0B-425C-87AD-47F491B58925}"/>
              </a:ext>
            </a:extLst>
          </p:cNvPr>
          <p:cNvSpPr/>
          <p:nvPr/>
        </p:nvSpPr>
        <p:spPr>
          <a:xfrm>
            <a:off x="1413485" y="3133149"/>
            <a:ext cx="682790" cy="166534"/>
          </a:xfrm>
          <a:custGeom>
            <a:avLst/>
            <a:gdLst>
              <a:gd name="connsiteX0" fmla="*/ 618249 w 682790"/>
              <a:gd name="connsiteY0" fmla="*/ 22093 h 166534"/>
              <a:gd name="connsiteX1" fmla="*/ 596599 w 682790"/>
              <a:gd name="connsiteY1" fmla="*/ 13766 h 166534"/>
              <a:gd name="connsiteX2" fmla="*/ 588273 w 682790"/>
              <a:gd name="connsiteY2" fmla="*/ 35416 h 166534"/>
              <a:gd name="connsiteX3" fmla="*/ 618249 w 682790"/>
              <a:gd name="connsiteY3" fmla="*/ 102029 h 166534"/>
              <a:gd name="connsiteX4" fmla="*/ 333475 w 682790"/>
              <a:gd name="connsiteY4" fmla="*/ 20428 h 166534"/>
              <a:gd name="connsiteX5" fmla="*/ 331810 w 682790"/>
              <a:gd name="connsiteY5" fmla="*/ 20428 h 166534"/>
              <a:gd name="connsiteX6" fmla="*/ 18726 w 682790"/>
              <a:gd name="connsiteY6" fmla="*/ 120348 h 166534"/>
              <a:gd name="connsiteX7" fmla="*/ 15395 w 682790"/>
              <a:gd name="connsiteY7" fmla="*/ 143663 h 166534"/>
              <a:gd name="connsiteX8" fmla="*/ 28718 w 682790"/>
              <a:gd name="connsiteY8" fmla="*/ 150324 h 166534"/>
              <a:gd name="connsiteX9" fmla="*/ 38710 w 682790"/>
              <a:gd name="connsiteY9" fmla="*/ 146994 h 166534"/>
              <a:gd name="connsiteX10" fmla="*/ 333475 w 682790"/>
              <a:gd name="connsiteY10" fmla="*/ 52069 h 166534"/>
              <a:gd name="connsiteX11" fmla="*/ 335141 w 682790"/>
              <a:gd name="connsiteY11" fmla="*/ 52069 h 166534"/>
              <a:gd name="connsiteX12" fmla="*/ 604926 w 682790"/>
              <a:gd name="connsiteY12" fmla="*/ 130340 h 166534"/>
              <a:gd name="connsiteX13" fmla="*/ 533316 w 682790"/>
              <a:gd name="connsiteY13" fmla="*/ 132006 h 166534"/>
              <a:gd name="connsiteX14" fmla="*/ 518328 w 682790"/>
              <a:gd name="connsiteY14" fmla="*/ 148659 h 166534"/>
              <a:gd name="connsiteX15" fmla="*/ 534982 w 682790"/>
              <a:gd name="connsiteY15" fmla="*/ 163647 h 166534"/>
              <a:gd name="connsiteX16" fmla="*/ 534982 w 682790"/>
              <a:gd name="connsiteY16" fmla="*/ 163647 h 166534"/>
              <a:gd name="connsiteX17" fmla="*/ 656552 w 682790"/>
              <a:gd name="connsiteY17" fmla="*/ 161982 h 166534"/>
              <a:gd name="connsiteX18" fmla="*/ 669875 w 682790"/>
              <a:gd name="connsiteY18" fmla="*/ 153655 h 166534"/>
              <a:gd name="connsiteX19" fmla="*/ 671540 w 682790"/>
              <a:gd name="connsiteY19" fmla="*/ 138667 h 166534"/>
              <a:gd name="connsiteX20" fmla="*/ 618249 w 682790"/>
              <a:gd name="connsiteY20" fmla="*/ 22093 h 16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2790" h="166534">
                <a:moveTo>
                  <a:pt x="618249" y="22093"/>
                </a:moveTo>
                <a:cubicBezTo>
                  <a:pt x="614918" y="13766"/>
                  <a:pt x="604926" y="10436"/>
                  <a:pt x="596599" y="13766"/>
                </a:cubicBezTo>
                <a:cubicBezTo>
                  <a:pt x="588273" y="17097"/>
                  <a:pt x="584942" y="27089"/>
                  <a:pt x="588273" y="35416"/>
                </a:cubicBezTo>
                <a:lnTo>
                  <a:pt x="618249" y="102029"/>
                </a:lnTo>
                <a:cubicBezTo>
                  <a:pt x="533316" y="48739"/>
                  <a:pt x="435061" y="20428"/>
                  <a:pt x="333475" y="20428"/>
                </a:cubicBezTo>
                <a:cubicBezTo>
                  <a:pt x="333475" y="20428"/>
                  <a:pt x="331810" y="20428"/>
                  <a:pt x="331810" y="20428"/>
                </a:cubicBezTo>
                <a:cubicBezTo>
                  <a:pt x="218567" y="20428"/>
                  <a:pt x="110319" y="55400"/>
                  <a:pt x="18726" y="120348"/>
                </a:cubicBezTo>
                <a:cubicBezTo>
                  <a:pt x="12064" y="125344"/>
                  <a:pt x="10399" y="135336"/>
                  <a:pt x="15395" y="143663"/>
                </a:cubicBezTo>
                <a:cubicBezTo>
                  <a:pt x="18726" y="148659"/>
                  <a:pt x="23722" y="150324"/>
                  <a:pt x="28718" y="150324"/>
                </a:cubicBezTo>
                <a:cubicBezTo>
                  <a:pt x="32048" y="150324"/>
                  <a:pt x="35379" y="148659"/>
                  <a:pt x="38710" y="146994"/>
                </a:cubicBezTo>
                <a:cubicBezTo>
                  <a:pt x="125308" y="85376"/>
                  <a:pt x="226893" y="52069"/>
                  <a:pt x="333475" y="52069"/>
                </a:cubicBezTo>
                <a:cubicBezTo>
                  <a:pt x="333475" y="52069"/>
                  <a:pt x="333475" y="52069"/>
                  <a:pt x="335141" y="52069"/>
                </a:cubicBezTo>
                <a:cubicBezTo>
                  <a:pt x="431731" y="52069"/>
                  <a:pt x="523324" y="80380"/>
                  <a:pt x="604926" y="130340"/>
                </a:cubicBezTo>
                <a:lnTo>
                  <a:pt x="533316" y="132006"/>
                </a:lnTo>
                <a:cubicBezTo>
                  <a:pt x="524990" y="132006"/>
                  <a:pt x="516663" y="140332"/>
                  <a:pt x="518328" y="148659"/>
                </a:cubicBezTo>
                <a:cubicBezTo>
                  <a:pt x="518328" y="156986"/>
                  <a:pt x="524990" y="163647"/>
                  <a:pt x="534982" y="163647"/>
                </a:cubicBezTo>
                <a:cubicBezTo>
                  <a:pt x="534982" y="163647"/>
                  <a:pt x="534982" y="163647"/>
                  <a:pt x="534982" y="163647"/>
                </a:cubicBezTo>
                <a:lnTo>
                  <a:pt x="656552" y="161982"/>
                </a:lnTo>
                <a:cubicBezTo>
                  <a:pt x="661548" y="161982"/>
                  <a:pt x="666544" y="158651"/>
                  <a:pt x="669875" y="153655"/>
                </a:cubicBezTo>
                <a:cubicBezTo>
                  <a:pt x="673205" y="148659"/>
                  <a:pt x="673205" y="143663"/>
                  <a:pt x="671540" y="138667"/>
                </a:cubicBezTo>
                <a:lnTo>
                  <a:pt x="618249" y="22093"/>
                </a:lnTo>
                <a:close/>
              </a:path>
            </a:pathLst>
          </a:custGeom>
          <a:solidFill>
            <a:srgbClr val="00223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D7B6D07-80E1-4546-9B9E-0661B6212B36}"/>
              </a:ext>
            </a:extLst>
          </p:cNvPr>
          <p:cNvSpPr/>
          <p:nvPr/>
        </p:nvSpPr>
        <p:spPr>
          <a:xfrm>
            <a:off x="2128942" y="3358007"/>
            <a:ext cx="166534" cy="682790"/>
          </a:xfrm>
          <a:custGeom>
            <a:avLst/>
            <a:gdLst>
              <a:gd name="connsiteX0" fmla="*/ 164251 w 166534"/>
              <a:gd name="connsiteY0" fmla="*/ 594934 h 682790"/>
              <a:gd name="connsiteX1" fmla="*/ 142601 w 166534"/>
              <a:gd name="connsiteY1" fmla="*/ 586607 h 682790"/>
              <a:gd name="connsiteX2" fmla="*/ 75987 w 166534"/>
              <a:gd name="connsiteY2" fmla="*/ 616583 h 682790"/>
              <a:gd name="connsiteX3" fmla="*/ 157589 w 166534"/>
              <a:gd name="connsiteY3" fmla="*/ 331810 h 682790"/>
              <a:gd name="connsiteX4" fmla="*/ 56003 w 166534"/>
              <a:gd name="connsiteY4" fmla="*/ 18726 h 682790"/>
              <a:gd name="connsiteX5" fmla="*/ 32689 w 166534"/>
              <a:gd name="connsiteY5" fmla="*/ 15395 h 682790"/>
              <a:gd name="connsiteX6" fmla="*/ 29358 w 166534"/>
              <a:gd name="connsiteY6" fmla="*/ 38710 h 682790"/>
              <a:gd name="connsiteX7" fmla="*/ 124282 w 166534"/>
              <a:gd name="connsiteY7" fmla="*/ 333475 h 682790"/>
              <a:gd name="connsiteX8" fmla="*/ 46011 w 166534"/>
              <a:gd name="connsiteY8" fmla="*/ 603261 h 682790"/>
              <a:gd name="connsiteX9" fmla="*/ 44346 w 166534"/>
              <a:gd name="connsiteY9" fmla="*/ 531651 h 682790"/>
              <a:gd name="connsiteX10" fmla="*/ 27693 w 166534"/>
              <a:gd name="connsiteY10" fmla="*/ 516663 h 682790"/>
              <a:gd name="connsiteX11" fmla="*/ 27693 w 166534"/>
              <a:gd name="connsiteY11" fmla="*/ 516663 h 682790"/>
              <a:gd name="connsiteX12" fmla="*/ 12704 w 166534"/>
              <a:gd name="connsiteY12" fmla="*/ 533316 h 682790"/>
              <a:gd name="connsiteX13" fmla="*/ 16035 w 166534"/>
              <a:gd name="connsiteY13" fmla="*/ 656552 h 682790"/>
              <a:gd name="connsiteX14" fmla="*/ 24362 w 166534"/>
              <a:gd name="connsiteY14" fmla="*/ 669874 h 682790"/>
              <a:gd name="connsiteX15" fmla="*/ 32689 w 166534"/>
              <a:gd name="connsiteY15" fmla="*/ 671540 h 682790"/>
              <a:gd name="connsiteX16" fmla="*/ 39350 w 166534"/>
              <a:gd name="connsiteY16" fmla="*/ 669874 h 682790"/>
              <a:gd name="connsiteX17" fmla="*/ 155924 w 166534"/>
              <a:gd name="connsiteY17" fmla="*/ 616583 h 682790"/>
              <a:gd name="connsiteX18" fmla="*/ 164251 w 166534"/>
              <a:gd name="connsiteY18" fmla="*/ 594934 h 68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6534" h="682790">
                <a:moveTo>
                  <a:pt x="164251" y="594934"/>
                </a:moveTo>
                <a:cubicBezTo>
                  <a:pt x="160920" y="586607"/>
                  <a:pt x="150928" y="583276"/>
                  <a:pt x="142601" y="586607"/>
                </a:cubicBezTo>
                <a:lnTo>
                  <a:pt x="75987" y="616583"/>
                </a:lnTo>
                <a:cubicBezTo>
                  <a:pt x="129278" y="531651"/>
                  <a:pt x="157589" y="433396"/>
                  <a:pt x="157589" y="331810"/>
                </a:cubicBezTo>
                <a:cubicBezTo>
                  <a:pt x="157589" y="218567"/>
                  <a:pt x="122617" y="110319"/>
                  <a:pt x="56003" y="18726"/>
                </a:cubicBezTo>
                <a:cubicBezTo>
                  <a:pt x="51007" y="12064"/>
                  <a:pt x="41015" y="10399"/>
                  <a:pt x="32689" y="15395"/>
                </a:cubicBezTo>
                <a:cubicBezTo>
                  <a:pt x="26027" y="20391"/>
                  <a:pt x="24362" y="30383"/>
                  <a:pt x="29358" y="38710"/>
                </a:cubicBezTo>
                <a:cubicBezTo>
                  <a:pt x="90976" y="125308"/>
                  <a:pt x="124282" y="226893"/>
                  <a:pt x="124282" y="333475"/>
                </a:cubicBezTo>
                <a:cubicBezTo>
                  <a:pt x="124282" y="430065"/>
                  <a:pt x="97637" y="521659"/>
                  <a:pt x="46011" y="603261"/>
                </a:cubicBezTo>
                <a:lnTo>
                  <a:pt x="44346" y="531651"/>
                </a:lnTo>
                <a:cubicBezTo>
                  <a:pt x="44346" y="523324"/>
                  <a:pt x="37685" y="516663"/>
                  <a:pt x="27693" y="516663"/>
                </a:cubicBezTo>
                <a:cubicBezTo>
                  <a:pt x="27693" y="516663"/>
                  <a:pt x="27693" y="516663"/>
                  <a:pt x="27693" y="516663"/>
                </a:cubicBezTo>
                <a:cubicBezTo>
                  <a:pt x="19366" y="516663"/>
                  <a:pt x="11039" y="524990"/>
                  <a:pt x="12704" y="533316"/>
                </a:cubicBezTo>
                <a:lnTo>
                  <a:pt x="16035" y="656552"/>
                </a:lnTo>
                <a:cubicBezTo>
                  <a:pt x="16035" y="661548"/>
                  <a:pt x="19366" y="666544"/>
                  <a:pt x="24362" y="669874"/>
                </a:cubicBezTo>
                <a:cubicBezTo>
                  <a:pt x="27693" y="671540"/>
                  <a:pt x="29358" y="671540"/>
                  <a:pt x="32689" y="671540"/>
                </a:cubicBezTo>
                <a:cubicBezTo>
                  <a:pt x="34354" y="671540"/>
                  <a:pt x="37685" y="671540"/>
                  <a:pt x="39350" y="669874"/>
                </a:cubicBezTo>
                <a:lnTo>
                  <a:pt x="155924" y="616583"/>
                </a:lnTo>
                <a:cubicBezTo>
                  <a:pt x="164251" y="613253"/>
                  <a:pt x="167581" y="603261"/>
                  <a:pt x="164251" y="594934"/>
                </a:cubicBezTo>
                <a:close/>
              </a:path>
            </a:pathLst>
          </a:custGeom>
          <a:solidFill>
            <a:srgbClr val="00223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FE12590-7ABA-4D96-85F5-C0266E05F5AB}"/>
              </a:ext>
            </a:extLst>
          </p:cNvPr>
          <p:cNvSpPr/>
          <p:nvPr/>
        </p:nvSpPr>
        <p:spPr>
          <a:xfrm>
            <a:off x="1388650" y="4068682"/>
            <a:ext cx="682790" cy="166534"/>
          </a:xfrm>
          <a:custGeom>
            <a:avLst/>
            <a:gdLst>
              <a:gd name="connsiteX0" fmla="*/ 646414 w 682790"/>
              <a:gd name="connsiteY0" fmla="*/ 39136 h 166534"/>
              <a:gd name="connsiteX1" fmla="*/ 349983 w 682790"/>
              <a:gd name="connsiteY1" fmla="*/ 129064 h 166534"/>
              <a:gd name="connsiteX2" fmla="*/ 81863 w 682790"/>
              <a:gd name="connsiteY2" fmla="*/ 45797 h 166534"/>
              <a:gd name="connsiteX3" fmla="*/ 153473 w 682790"/>
              <a:gd name="connsiteY3" fmla="*/ 45797 h 166534"/>
              <a:gd name="connsiteX4" fmla="*/ 170126 w 682790"/>
              <a:gd name="connsiteY4" fmla="*/ 29143 h 166534"/>
              <a:gd name="connsiteX5" fmla="*/ 153473 w 682790"/>
              <a:gd name="connsiteY5" fmla="*/ 12490 h 166534"/>
              <a:gd name="connsiteX6" fmla="*/ 153473 w 682790"/>
              <a:gd name="connsiteY6" fmla="*/ 12490 h 166534"/>
              <a:gd name="connsiteX7" fmla="*/ 28572 w 682790"/>
              <a:gd name="connsiteY7" fmla="*/ 14155 h 166534"/>
              <a:gd name="connsiteX8" fmla="*/ 15249 w 682790"/>
              <a:gd name="connsiteY8" fmla="*/ 20817 h 166534"/>
              <a:gd name="connsiteX9" fmla="*/ 13584 w 682790"/>
              <a:gd name="connsiteY9" fmla="*/ 35805 h 166534"/>
              <a:gd name="connsiteX10" fmla="*/ 65210 w 682790"/>
              <a:gd name="connsiteY10" fmla="*/ 154044 h 166534"/>
              <a:gd name="connsiteX11" fmla="*/ 80198 w 682790"/>
              <a:gd name="connsiteY11" fmla="*/ 164036 h 166534"/>
              <a:gd name="connsiteX12" fmla="*/ 86859 w 682790"/>
              <a:gd name="connsiteY12" fmla="*/ 162371 h 166534"/>
              <a:gd name="connsiteX13" fmla="*/ 95186 w 682790"/>
              <a:gd name="connsiteY13" fmla="*/ 140721 h 166534"/>
              <a:gd name="connsiteX14" fmla="*/ 66875 w 682790"/>
              <a:gd name="connsiteY14" fmla="*/ 72442 h 166534"/>
              <a:gd name="connsiteX15" fmla="*/ 349983 w 682790"/>
              <a:gd name="connsiteY15" fmla="*/ 159040 h 166534"/>
              <a:gd name="connsiteX16" fmla="*/ 359975 w 682790"/>
              <a:gd name="connsiteY16" fmla="*/ 159040 h 166534"/>
              <a:gd name="connsiteX17" fmla="*/ 664733 w 682790"/>
              <a:gd name="connsiteY17" fmla="*/ 64116 h 166534"/>
              <a:gd name="connsiteX18" fmla="*/ 668064 w 682790"/>
              <a:gd name="connsiteY18" fmla="*/ 42466 h 166534"/>
              <a:gd name="connsiteX19" fmla="*/ 646414 w 682790"/>
              <a:gd name="connsiteY19" fmla="*/ 39136 h 16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2790" h="166534">
                <a:moveTo>
                  <a:pt x="646414" y="39136"/>
                </a:moveTo>
                <a:cubicBezTo>
                  <a:pt x="558151" y="99088"/>
                  <a:pt x="456565" y="130729"/>
                  <a:pt x="349983" y="129064"/>
                </a:cubicBezTo>
                <a:cubicBezTo>
                  <a:pt x="253393" y="127399"/>
                  <a:pt x="161799" y="99088"/>
                  <a:pt x="81863" y="45797"/>
                </a:cubicBezTo>
                <a:lnTo>
                  <a:pt x="153473" y="45797"/>
                </a:lnTo>
                <a:cubicBezTo>
                  <a:pt x="161799" y="45797"/>
                  <a:pt x="170126" y="39136"/>
                  <a:pt x="170126" y="29143"/>
                </a:cubicBezTo>
                <a:cubicBezTo>
                  <a:pt x="170126" y="20817"/>
                  <a:pt x="163465" y="12490"/>
                  <a:pt x="153473" y="12490"/>
                </a:cubicBezTo>
                <a:cubicBezTo>
                  <a:pt x="153473" y="12490"/>
                  <a:pt x="153473" y="12490"/>
                  <a:pt x="153473" y="12490"/>
                </a:cubicBezTo>
                <a:lnTo>
                  <a:pt x="28572" y="14155"/>
                </a:lnTo>
                <a:cubicBezTo>
                  <a:pt x="23576" y="14155"/>
                  <a:pt x="18580" y="17486"/>
                  <a:pt x="15249" y="20817"/>
                </a:cubicBezTo>
                <a:cubicBezTo>
                  <a:pt x="11919" y="25813"/>
                  <a:pt x="11919" y="30809"/>
                  <a:pt x="13584" y="35805"/>
                </a:cubicBezTo>
                <a:lnTo>
                  <a:pt x="65210" y="154044"/>
                </a:lnTo>
                <a:cubicBezTo>
                  <a:pt x="68540" y="160705"/>
                  <a:pt x="73536" y="164036"/>
                  <a:pt x="80198" y="164036"/>
                </a:cubicBezTo>
                <a:cubicBezTo>
                  <a:pt x="81863" y="164036"/>
                  <a:pt x="85194" y="164036"/>
                  <a:pt x="86859" y="162371"/>
                </a:cubicBezTo>
                <a:cubicBezTo>
                  <a:pt x="95186" y="159040"/>
                  <a:pt x="98516" y="149048"/>
                  <a:pt x="95186" y="140721"/>
                </a:cubicBezTo>
                <a:lnTo>
                  <a:pt x="66875" y="72442"/>
                </a:lnTo>
                <a:cubicBezTo>
                  <a:pt x="151807" y="127399"/>
                  <a:pt x="248397" y="157375"/>
                  <a:pt x="349983" y="159040"/>
                </a:cubicBezTo>
                <a:cubicBezTo>
                  <a:pt x="353314" y="159040"/>
                  <a:pt x="356645" y="159040"/>
                  <a:pt x="359975" y="159040"/>
                </a:cubicBezTo>
                <a:cubicBezTo>
                  <a:pt x="469888" y="159040"/>
                  <a:pt x="574804" y="125733"/>
                  <a:pt x="664733" y="64116"/>
                </a:cubicBezTo>
                <a:cubicBezTo>
                  <a:pt x="671394" y="59120"/>
                  <a:pt x="674725" y="49128"/>
                  <a:pt x="668064" y="42466"/>
                </a:cubicBezTo>
                <a:cubicBezTo>
                  <a:pt x="663068" y="35805"/>
                  <a:pt x="653075" y="34139"/>
                  <a:pt x="646414" y="39136"/>
                </a:cubicBezTo>
                <a:close/>
              </a:path>
            </a:pathLst>
          </a:custGeom>
          <a:solidFill>
            <a:srgbClr val="002234"/>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77A0F6FF-D84D-40F3-80FA-EB1EA4F49A28}"/>
              </a:ext>
            </a:extLst>
          </p:cNvPr>
          <p:cNvSpPr/>
          <p:nvPr/>
        </p:nvSpPr>
        <p:spPr>
          <a:xfrm rot="19590471">
            <a:off x="7652689" y="3543658"/>
            <a:ext cx="876609" cy="458227"/>
          </a:xfrm>
          <a:custGeom>
            <a:avLst/>
            <a:gdLst>
              <a:gd name="connsiteX0" fmla="*/ 859906 w 876608"/>
              <a:gd name="connsiteY0" fmla="*/ 116549 h 458227"/>
              <a:gd name="connsiteX1" fmla="*/ 521217 w 876608"/>
              <a:gd name="connsiteY1" fmla="*/ 116549 h 458227"/>
              <a:gd name="connsiteX2" fmla="*/ 521217 w 876608"/>
              <a:gd name="connsiteY2" fmla="*/ 36857 h 458227"/>
              <a:gd name="connsiteX3" fmla="*/ 511255 w 876608"/>
              <a:gd name="connsiteY3" fmla="*/ 18927 h 458227"/>
              <a:gd name="connsiteX4" fmla="*/ 491332 w 876608"/>
              <a:gd name="connsiteY4" fmla="*/ 20919 h 458227"/>
              <a:gd name="connsiteX5" fmla="*/ 399687 w 876608"/>
              <a:gd name="connsiteY5" fmla="*/ 86665 h 458227"/>
              <a:gd name="connsiteX6" fmla="*/ 304057 w 876608"/>
              <a:gd name="connsiteY6" fmla="*/ 24904 h 458227"/>
              <a:gd name="connsiteX7" fmla="*/ 238311 w 876608"/>
              <a:gd name="connsiteY7" fmla="*/ 14942 h 458227"/>
              <a:gd name="connsiteX8" fmla="*/ 25136 w 876608"/>
              <a:gd name="connsiteY8" fmla="*/ 172333 h 458227"/>
              <a:gd name="connsiteX9" fmla="*/ 41074 w 876608"/>
              <a:gd name="connsiteY9" fmla="*/ 343670 h 458227"/>
              <a:gd name="connsiteX10" fmla="*/ 172565 w 876608"/>
              <a:gd name="connsiteY10" fmla="*/ 453246 h 458227"/>
              <a:gd name="connsiteX11" fmla="*/ 238311 w 876608"/>
              <a:gd name="connsiteY11" fmla="*/ 463208 h 458227"/>
              <a:gd name="connsiteX12" fmla="*/ 401679 w 876608"/>
              <a:gd name="connsiteY12" fmla="*/ 391485 h 458227"/>
              <a:gd name="connsiteX13" fmla="*/ 491332 w 876608"/>
              <a:gd name="connsiteY13" fmla="*/ 457231 h 458227"/>
              <a:gd name="connsiteX14" fmla="*/ 503286 w 876608"/>
              <a:gd name="connsiteY14" fmla="*/ 461216 h 458227"/>
              <a:gd name="connsiteX15" fmla="*/ 511255 w 876608"/>
              <a:gd name="connsiteY15" fmla="*/ 459223 h 458227"/>
              <a:gd name="connsiteX16" fmla="*/ 521217 w 876608"/>
              <a:gd name="connsiteY16" fmla="*/ 441293 h 458227"/>
              <a:gd name="connsiteX17" fmla="*/ 521217 w 876608"/>
              <a:gd name="connsiteY17" fmla="*/ 361601 h 458227"/>
              <a:gd name="connsiteX18" fmla="*/ 859906 w 876608"/>
              <a:gd name="connsiteY18" fmla="*/ 361601 h 458227"/>
              <a:gd name="connsiteX19" fmla="*/ 879829 w 876608"/>
              <a:gd name="connsiteY19" fmla="*/ 341678 h 458227"/>
              <a:gd name="connsiteX20" fmla="*/ 879829 w 876608"/>
              <a:gd name="connsiteY20" fmla="*/ 136472 h 458227"/>
              <a:gd name="connsiteX21" fmla="*/ 859906 w 876608"/>
              <a:gd name="connsiteY21" fmla="*/ 116549 h 458227"/>
              <a:gd name="connsiteX22" fmla="*/ 238311 w 876608"/>
              <a:gd name="connsiteY22" fmla="*/ 423362 h 458227"/>
              <a:gd name="connsiteX23" fmla="*/ 182527 w 876608"/>
              <a:gd name="connsiteY23" fmla="*/ 415393 h 458227"/>
              <a:gd name="connsiteX24" fmla="*/ 72951 w 876608"/>
              <a:gd name="connsiteY24" fmla="*/ 323747 h 458227"/>
              <a:gd name="connsiteX25" fmla="*/ 60997 w 876608"/>
              <a:gd name="connsiteY25" fmla="*/ 182295 h 458227"/>
              <a:gd name="connsiteX26" fmla="*/ 238311 w 876608"/>
              <a:gd name="connsiteY26" fmla="*/ 52796 h 458227"/>
              <a:gd name="connsiteX27" fmla="*/ 294095 w 876608"/>
              <a:gd name="connsiteY27" fmla="*/ 60765 h 458227"/>
              <a:gd name="connsiteX28" fmla="*/ 369802 w 876608"/>
              <a:gd name="connsiteY28" fmla="*/ 108580 h 458227"/>
              <a:gd name="connsiteX29" fmla="*/ 210419 w 876608"/>
              <a:gd name="connsiteY29" fmla="*/ 222141 h 458227"/>
              <a:gd name="connsiteX30" fmla="*/ 202450 w 876608"/>
              <a:gd name="connsiteY30" fmla="*/ 238079 h 458227"/>
              <a:gd name="connsiteX31" fmla="*/ 210419 w 876608"/>
              <a:gd name="connsiteY31" fmla="*/ 254017 h 458227"/>
              <a:gd name="connsiteX32" fmla="*/ 369802 w 876608"/>
              <a:gd name="connsiteY32" fmla="*/ 367578 h 458227"/>
              <a:gd name="connsiteX33" fmla="*/ 238311 w 876608"/>
              <a:gd name="connsiteY33" fmla="*/ 423362 h 458227"/>
              <a:gd name="connsiteX34" fmla="*/ 841976 w 876608"/>
              <a:gd name="connsiteY34" fmla="*/ 321755 h 458227"/>
              <a:gd name="connsiteX35" fmla="*/ 503286 w 876608"/>
              <a:gd name="connsiteY35" fmla="*/ 321755 h 458227"/>
              <a:gd name="connsiteX36" fmla="*/ 483363 w 876608"/>
              <a:gd name="connsiteY36" fmla="*/ 341678 h 458227"/>
              <a:gd name="connsiteX37" fmla="*/ 483363 w 876608"/>
              <a:gd name="connsiteY37" fmla="*/ 403439 h 458227"/>
              <a:gd name="connsiteX38" fmla="*/ 254249 w 876608"/>
              <a:gd name="connsiteY38" fmla="*/ 238079 h 458227"/>
              <a:gd name="connsiteX39" fmla="*/ 483363 w 876608"/>
              <a:gd name="connsiteY39" fmla="*/ 74711 h 458227"/>
              <a:gd name="connsiteX40" fmla="*/ 483363 w 876608"/>
              <a:gd name="connsiteY40" fmla="*/ 136472 h 458227"/>
              <a:gd name="connsiteX41" fmla="*/ 489340 w 876608"/>
              <a:gd name="connsiteY41" fmla="*/ 150418 h 458227"/>
              <a:gd name="connsiteX42" fmla="*/ 503286 w 876608"/>
              <a:gd name="connsiteY42" fmla="*/ 156395 h 458227"/>
              <a:gd name="connsiteX43" fmla="*/ 841976 w 876608"/>
              <a:gd name="connsiteY43" fmla="*/ 156395 h 458227"/>
              <a:gd name="connsiteX44" fmla="*/ 841976 w 876608"/>
              <a:gd name="connsiteY44" fmla="*/ 321755 h 458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76608" h="458227">
                <a:moveTo>
                  <a:pt x="859906" y="116549"/>
                </a:moveTo>
                <a:lnTo>
                  <a:pt x="521217" y="116549"/>
                </a:lnTo>
                <a:lnTo>
                  <a:pt x="521217" y="36857"/>
                </a:lnTo>
                <a:cubicBezTo>
                  <a:pt x="521217" y="28888"/>
                  <a:pt x="517232" y="22911"/>
                  <a:pt x="511255" y="18927"/>
                </a:cubicBezTo>
                <a:cubicBezTo>
                  <a:pt x="505278" y="14942"/>
                  <a:pt x="497309" y="16934"/>
                  <a:pt x="491332" y="20919"/>
                </a:cubicBezTo>
                <a:lnTo>
                  <a:pt x="399687" y="86665"/>
                </a:lnTo>
                <a:cubicBezTo>
                  <a:pt x="373787" y="58773"/>
                  <a:pt x="339918" y="36857"/>
                  <a:pt x="304057" y="24904"/>
                </a:cubicBezTo>
                <a:cubicBezTo>
                  <a:pt x="282141" y="18927"/>
                  <a:pt x="260226" y="14942"/>
                  <a:pt x="238311" y="14942"/>
                </a:cubicBezTo>
                <a:cubicBezTo>
                  <a:pt x="138696" y="14942"/>
                  <a:pt x="53028" y="78696"/>
                  <a:pt x="25136" y="172333"/>
                </a:cubicBezTo>
                <a:cubicBezTo>
                  <a:pt x="7205" y="230110"/>
                  <a:pt x="13182" y="289879"/>
                  <a:pt x="41074" y="343670"/>
                </a:cubicBezTo>
                <a:cubicBezTo>
                  <a:pt x="68966" y="397462"/>
                  <a:pt x="116781" y="435316"/>
                  <a:pt x="172565" y="453246"/>
                </a:cubicBezTo>
                <a:cubicBezTo>
                  <a:pt x="194481" y="459223"/>
                  <a:pt x="216396" y="463208"/>
                  <a:pt x="238311" y="463208"/>
                </a:cubicBezTo>
                <a:cubicBezTo>
                  <a:pt x="302064" y="463208"/>
                  <a:pt x="359841" y="435316"/>
                  <a:pt x="401679" y="391485"/>
                </a:cubicBezTo>
                <a:lnTo>
                  <a:pt x="491332" y="457231"/>
                </a:lnTo>
                <a:cubicBezTo>
                  <a:pt x="495317" y="459223"/>
                  <a:pt x="499301" y="461216"/>
                  <a:pt x="503286" y="461216"/>
                </a:cubicBezTo>
                <a:cubicBezTo>
                  <a:pt x="505278" y="461216"/>
                  <a:pt x="509263" y="461216"/>
                  <a:pt x="511255" y="459223"/>
                </a:cubicBezTo>
                <a:cubicBezTo>
                  <a:pt x="517232" y="455239"/>
                  <a:pt x="521217" y="449262"/>
                  <a:pt x="521217" y="441293"/>
                </a:cubicBezTo>
                <a:lnTo>
                  <a:pt x="521217" y="361601"/>
                </a:lnTo>
                <a:lnTo>
                  <a:pt x="859906" y="361601"/>
                </a:lnTo>
                <a:cubicBezTo>
                  <a:pt x="869868" y="361601"/>
                  <a:pt x="879829" y="353632"/>
                  <a:pt x="879829" y="341678"/>
                </a:cubicBezTo>
                <a:lnTo>
                  <a:pt x="879829" y="136472"/>
                </a:lnTo>
                <a:cubicBezTo>
                  <a:pt x="879829" y="124518"/>
                  <a:pt x="871860" y="116549"/>
                  <a:pt x="859906" y="116549"/>
                </a:cubicBezTo>
                <a:close/>
                <a:moveTo>
                  <a:pt x="238311" y="423362"/>
                </a:moveTo>
                <a:cubicBezTo>
                  <a:pt x="220380" y="423362"/>
                  <a:pt x="200457" y="421370"/>
                  <a:pt x="182527" y="415393"/>
                </a:cubicBezTo>
                <a:cubicBezTo>
                  <a:pt x="134712" y="401447"/>
                  <a:pt x="96858" y="367578"/>
                  <a:pt x="72951" y="323747"/>
                </a:cubicBezTo>
                <a:cubicBezTo>
                  <a:pt x="49043" y="279917"/>
                  <a:pt x="45059" y="230110"/>
                  <a:pt x="60997" y="182295"/>
                </a:cubicBezTo>
                <a:cubicBezTo>
                  <a:pt x="84905" y="104595"/>
                  <a:pt x="156627" y="52796"/>
                  <a:pt x="238311" y="52796"/>
                </a:cubicBezTo>
                <a:cubicBezTo>
                  <a:pt x="256242" y="52796"/>
                  <a:pt x="276165" y="54788"/>
                  <a:pt x="294095" y="60765"/>
                </a:cubicBezTo>
                <a:cubicBezTo>
                  <a:pt x="323980" y="70726"/>
                  <a:pt x="349879" y="86665"/>
                  <a:pt x="369802" y="108580"/>
                </a:cubicBezTo>
                <a:lnTo>
                  <a:pt x="210419" y="222141"/>
                </a:lnTo>
                <a:cubicBezTo>
                  <a:pt x="204442" y="226125"/>
                  <a:pt x="202450" y="232102"/>
                  <a:pt x="202450" y="238079"/>
                </a:cubicBezTo>
                <a:cubicBezTo>
                  <a:pt x="202450" y="244056"/>
                  <a:pt x="204442" y="250033"/>
                  <a:pt x="210419" y="254017"/>
                </a:cubicBezTo>
                <a:lnTo>
                  <a:pt x="369802" y="367578"/>
                </a:lnTo>
                <a:cubicBezTo>
                  <a:pt x="333941" y="403439"/>
                  <a:pt x="288118" y="423362"/>
                  <a:pt x="238311" y="423362"/>
                </a:cubicBezTo>
                <a:close/>
                <a:moveTo>
                  <a:pt x="841976" y="321755"/>
                </a:moveTo>
                <a:lnTo>
                  <a:pt x="503286" y="321755"/>
                </a:lnTo>
                <a:cubicBezTo>
                  <a:pt x="493324" y="321755"/>
                  <a:pt x="483363" y="329724"/>
                  <a:pt x="483363" y="341678"/>
                </a:cubicBezTo>
                <a:lnTo>
                  <a:pt x="483363" y="403439"/>
                </a:lnTo>
                <a:lnTo>
                  <a:pt x="254249" y="238079"/>
                </a:lnTo>
                <a:lnTo>
                  <a:pt x="483363" y="74711"/>
                </a:lnTo>
                <a:lnTo>
                  <a:pt x="483363" y="136472"/>
                </a:lnTo>
                <a:cubicBezTo>
                  <a:pt x="483363" y="142449"/>
                  <a:pt x="485355" y="146434"/>
                  <a:pt x="489340" y="150418"/>
                </a:cubicBezTo>
                <a:cubicBezTo>
                  <a:pt x="493324" y="154403"/>
                  <a:pt x="497309" y="156395"/>
                  <a:pt x="503286" y="156395"/>
                </a:cubicBezTo>
                <a:lnTo>
                  <a:pt x="841976" y="156395"/>
                </a:lnTo>
                <a:lnTo>
                  <a:pt x="841976" y="321755"/>
                </a:lnTo>
                <a:close/>
              </a:path>
            </a:pathLst>
          </a:custGeom>
          <a:solidFill>
            <a:srgbClr val="0022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88A5FF5-1BB6-43C6-B211-FDAAA879B4F0}"/>
              </a:ext>
            </a:extLst>
          </p:cNvPr>
          <p:cNvSpPr/>
          <p:nvPr/>
        </p:nvSpPr>
        <p:spPr>
          <a:xfrm rot="8790471">
            <a:off x="8338614" y="3369836"/>
            <a:ext cx="876609" cy="458227"/>
          </a:xfrm>
          <a:custGeom>
            <a:avLst/>
            <a:gdLst>
              <a:gd name="connsiteX0" fmla="*/ 859906 w 876608"/>
              <a:gd name="connsiteY0" fmla="*/ 116549 h 458227"/>
              <a:gd name="connsiteX1" fmla="*/ 521217 w 876608"/>
              <a:gd name="connsiteY1" fmla="*/ 116549 h 458227"/>
              <a:gd name="connsiteX2" fmla="*/ 521217 w 876608"/>
              <a:gd name="connsiteY2" fmla="*/ 36857 h 458227"/>
              <a:gd name="connsiteX3" fmla="*/ 511255 w 876608"/>
              <a:gd name="connsiteY3" fmla="*/ 18927 h 458227"/>
              <a:gd name="connsiteX4" fmla="*/ 491332 w 876608"/>
              <a:gd name="connsiteY4" fmla="*/ 20919 h 458227"/>
              <a:gd name="connsiteX5" fmla="*/ 399687 w 876608"/>
              <a:gd name="connsiteY5" fmla="*/ 86665 h 458227"/>
              <a:gd name="connsiteX6" fmla="*/ 304057 w 876608"/>
              <a:gd name="connsiteY6" fmla="*/ 24904 h 458227"/>
              <a:gd name="connsiteX7" fmla="*/ 238311 w 876608"/>
              <a:gd name="connsiteY7" fmla="*/ 14942 h 458227"/>
              <a:gd name="connsiteX8" fmla="*/ 25136 w 876608"/>
              <a:gd name="connsiteY8" fmla="*/ 172333 h 458227"/>
              <a:gd name="connsiteX9" fmla="*/ 41074 w 876608"/>
              <a:gd name="connsiteY9" fmla="*/ 343670 h 458227"/>
              <a:gd name="connsiteX10" fmla="*/ 172565 w 876608"/>
              <a:gd name="connsiteY10" fmla="*/ 453246 h 458227"/>
              <a:gd name="connsiteX11" fmla="*/ 238311 w 876608"/>
              <a:gd name="connsiteY11" fmla="*/ 463208 h 458227"/>
              <a:gd name="connsiteX12" fmla="*/ 401679 w 876608"/>
              <a:gd name="connsiteY12" fmla="*/ 391485 h 458227"/>
              <a:gd name="connsiteX13" fmla="*/ 491332 w 876608"/>
              <a:gd name="connsiteY13" fmla="*/ 457231 h 458227"/>
              <a:gd name="connsiteX14" fmla="*/ 503286 w 876608"/>
              <a:gd name="connsiteY14" fmla="*/ 461216 h 458227"/>
              <a:gd name="connsiteX15" fmla="*/ 511255 w 876608"/>
              <a:gd name="connsiteY15" fmla="*/ 459223 h 458227"/>
              <a:gd name="connsiteX16" fmla="*/ 521217 w 876608"/>
              <a:gd name="connsiteY16" fmla="*/ 441293 h 458227"/>
              <a:gd name="connsiteX17" fmla="*/ 521217 w 876608"/>
              <a:gd name="connsiteY17" fmla="*/ 361601 h 458227"/>
              <a:gd name="connsiteX18" fmla="*/ 859906 w 876608"/>
              <a:gd name="connsiteY18" fmla="*/ 361601 h 458227"/>
              <a:gd name="connsiteX19" fmla="*/ 879829 w 876608"/>
              <a:gd name="connsiteY19" fmla="*/ 341678 h 458227"/>
              <a:gd name="connsiteX20" fmla="*/ 879829 w 876608"/>
              <a:gd name="connsiteY20" fmla="*/ 136472 h 458227"/>
              <a:gd name="connsiteX21" fmla="*/ 859906 w 876608"/>
              <a:gd name="connsiteY21" fmla="*/ 116549 h 458227"/>
              <a:gd name="connsiteX22" fmla="*/ 238311 w 876608"/>
              <a:gd name="connsiteY22" fmla="*/ 423362 h 458227"/>
              <a:gd name="connsiteX23" fmla="*/ 182527 w 876608"/>
              <a:gd name="connsiteY23" fmla="*/ 415393 h 458227"/>
              <a:gd name="connsiteX24" fmla="*/ 72951 w 876608"/>
              <a:gd name="connsiteY24" fmla="*/ 323747 h 458227"/>
              <a:gd name="connsiteX25" fmla="*/ 60997 w 876608"/>
              <a:gd name="connsiteY25" fmla="*/ 182295 h 458227"/>
              <a:gd name="connsiteX26" fmla="*/ 238311 w 876608"/>
              <a:gd name="connsiteY26" fmla="*/ 52796 h 458227"/>
              <a:gd name="connsiteX27" fmla="*/ 294095 w 876608"/>
              <a:gd name="connsiteY27" fmla="*/ 60765 h 458227"/>
              <a:gd name="connsiteX28" fmla="*/ 369802 w 876608"/>
              <a:gd name="connsiteY28" fmla="*/ 108580 h 458227"/>
              <a:gd name="connsiteX29" fmla="*/ 210419 w 876608"/>
              <a:gd name="connsiteY29" fmla="*/ 222141 h 458227"/>
              <a:gd name="connsiteX30" fmla="*/ 202450 w 876608"/>
              <a:gd name="connsiteY30" fmla="*/ 238079 h 458227"/>
              <a:gd name="connsiteX31" fmla="*/ 210419 w 876608"/>
              <a:gd name="connsiteY31" fmla="*/ 254017 h 458227"/>
              <a:gd name="connsiteX32" fmla="*/ 369802 w 876608"/>
              <a:gd name="connsiteY32" fmla="*/ 367578 h 458227"/>
              <a:gd name="connsiteX33" fmla="*/ 238311 w 876608"/>
              <a:gd name="connsiteY33" fmla="*/ 423362 h 458227"/>
              <a:gd name="connsiteX34" fmla="*/ 841976 w 876608"/>
              <a:gd name="connsiteY34" fmla="*/ 321755 h 458227"/>
              <a:gd name="connsiteX35" fmla="*/ 503286 w 876608"/>
              <a:gd name="connsiteY35" fmla="*/ 321755 h 458227"/>
              <a:gd name="connsiteX36" fmla="*/ 483363 w 876608"/>
              <a:gd name="connsiteY36" fmla="*/ 341678 h 458227"/>
              <a:gd name="connsiteX37" fmla="*/ 483363 w 876608"/>
              <a:gd name="connsiteY37" fmla="*/ 403439 h 458227"/>
              <a:gd name="connsiteX38" fmla="*/ 254249 w 876608"/>
              <a:gd name="connsiteY38" fmla="*/ 238079 h 458227"/>
              <a:gd name="connsiteX39" fmla="*/ 483363 w 876608"/>
              <a:gd name="connsiteY39" fmla="*/ 74711 h 458227"/>
              <a:gd name="connsiteX40" fmla="*/ 483363 w 876608"/>
              <a:gd name="connsiteY40" fmla="*/ 136472 h 458227"/>
              <a:gd name="connsiteX41" fmla="*/ 489340 w 876608"/>
              <a:gd name="connsiteY41" fmla="*/ 150418 h 458227"/>
              <a:gd name="connsiteX42" fmla="*/ 503286 w 876608"/>
              <a:gd name="connsiteY42" fmla="*/ 156395 h 458227"/>
              <a:gd name="connsiteX43" fmla="*/ 841976 w 876608"/>
              <a:gd name="connsiteY43" fmla="*/ 156395 h 458227"/>
              <a:gd name="connsiteX44" fmla="*/ 841976 w 876608"/>
              <a:gd name="connsiteY44" fmla="*/ 321755 h 458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76608" h="458227">
                <a:moveTo>
                  <a:pt x="859906" y="116549"/>
                </a:moveTo>
                <a:lnTo>
                  <a:pt x="521217" y="116549"/>
                </a:lnTo>
                <a:lnTo>
                  <a:pt x="521217" y="36857"/>
                </a:lnTo>
                <a:cubicBezTo>
                  <a:pt x="521217" y="28888"/>
                  <a:pt x="517232" y="22911"/>
                  <a:pt x="511255" y="18927"/>
                </a:cubicBezTo>
                <a:cubicBezTo>
                  <a:pt x="505278" y="14942"/>
                  <a:pt x="497309" y="16934"/>
                  <a:pt x="491332" y="20919"/>
                </a:cubicBezTo>
                <a:lnTo>
                  <a:pt x="399687" y="86665"/>
                </a:lnTo>
                <a:cubicBezTo>
                  <a:pt x="373787" y="58773"/>
                  <a:pt x="339918" y="36857"/>
                  <a:pt x="304057" y="24904"/>
                </a:cubicBezTo>
                <a:cubicBezTo>
                  <a:pt x="282141" y="18927"/>
                  <a:pt x="260226" y="14942"/>
                  <a:pt x="238311" y="14942"/>
                </a:cubicBezTo>
                <a:cubicBezTo>
                  <a:pt x="138696" y="14942"/>
                  <a:pt x="53028" y="78696"/>
                  <a:pt x="25136" y="172333"/>
                </a:cubicBezTo>
                <a:cubicBezTo>
                  <a:pt x="7205" y="230110"/>
                  <a:pt x="13182" y="289879"/>
                  <a:pt x="41074" y="343670"/>
                </a:cubicBezTo>
                <a:cubicBezTo>
                  <a:pt x="68966" y="397462"/>
                  <a:pt x="116781" y="435316"/>
                  <a:pt x="172565" y="453246"/>
                </a:cubicBezTo>
                <a:cubicBezTo>
                  <a:pt x="194481" y="459223"/>
                  <a:pt x="216396" y="463208"/>
                  <a:pt x="238311" y="463208"/>
                </a:cubicBezTo>
                <a:cubicBezTo>
                  <a:pt x="302064" y="463208"/>
                  <a:pt x="359841" y="435316"/>
                  <a:pt x="401679" y="391485"/>
                </a:cubicBezTo>
                <a:lnTo>
                  <a:pt x="491332" y="457231"/>
                </a:lnTo>
                <a:cubicBezTo>
                  <a:pt x="495317" y="459223"/>
                  <a:pt x="499301" y="461216"/>
                  <a:pt x="503286" y="461216"/>
                </a:cubicBezTo>
                <a:cubicBezTo>
                  <a:pt x="505278" y="461216"/>
                  <a:pt x="509263" y="461216"/>
                  <a:pt x="511255" y="459223"/>
                </a:cubicBezTo>
                <a:cubicBezTo>
                  <a:pt x="517232" y="455239"/>
                  <a:pt x="521217" y="449262"/>
                  <a:pt x="521217" y="441293"/>
                </a:cubicBezTo>
                <a:lnTo>
                  <a:pt x="521217" y="361601"/>
                </a:lnTo>
                <a:lnTo>
                  <a:pt x="859906" y="361601"/>
                </a:lnTo>
                <a:cubicBezTo>
                  <a:pt x="869868" y="361601"/>
                  <a:pt x="879829" y="353632"/>
                  <a:pt x="879829" y="341678"/>
                </a:cubicBezTo>
                <a:lnTo>
                  <a:pt x="879829" y="136472"/>
                </a:lnTo>
                <a:cubicBezTo>
                  <a:pt x="879829" y="124518"/>
                  <a:pt x="871860" y="116549"/>
                  <a:pt x="859906" y="116549"/>
                </a:cubicBezTo>
                <a:close/>
                <a:moveTo>
                  <a:pt x="238311" y="423362"/>
                </a:moveTo>
                <a:cubicBezTo>
                  <a:pt x="220380" y="423362"/>
                  <a:pt x="200457" y="421370"/>
                  <a:pt x="182527" y="415393"/>
                </a:cubicBezTo>
                <a:cubicBezTo>
                  <a:pt x="134712" y="401447"/>
                  <a:pt x="96858" y="367578"/>
                  <a:pt x="72951" y="323747"/>
                </a:cubicBezTo>
                <a:cubicBezTo>
                  <a:pt x="49043" y="279917"/>
                  <a:pt x="45059" y="230110"/>
                  <a:pt x="60997" y="182295"/>
                </a:cubicBezTo>
                <a:cubicBezTo>
                  <a:pt x="84905" y="104595"/>
                  <a:pt x="156627" y="52796"/>
                  <a:pt x="238311" y="52796"/>
                </a:cubicBezTo>
                <a:cubicBezTo>
                  <a:pt x="256242" y="52796"/>
                  <a:pt x="276165" y="54788"/>
                  <a:pt x="294095" y="60765"/>
                </a:cubicBezTo>
                <a:cubicBezTo>
                  <a:pt x="323980" y="70726"/>
                  <a:pt x="349879" y="86665"/>
                  <a:pt x="369802" y="108580"/>
                </a:cubicBezTo>
                <a:lnTo>
                  <a:pt x="210419" y="222141"/>
                </a:lnTo>
                <a:cubicBezTo>
                  <a:pt x="204442" y="226125"/>
                  <a:pt x="202450" y="232102"/>
                  <a:pt x="202450" y="238079"/>
                </a:cubicBezTo>
                <a:cubicBezTo>
                  <a:pt x="202450" y="244056"/>
                  <a:pt x="204442" y="250033"/>
                  <a:pt x="210419" y="254017"/>
                </a:cubicBezTo>
                <a:lnTo>
                  <a:pt x="369802" y="367578"/>
                </a:lnTo>
                <a:cubicBezTo>
                  <a:pt x="333941" y="403439"/>
                  <a:pt x="288118" y="423362"/>
                  <a:pt x="238311" y="423362"/>
                </a:cubicBezTo>
                <a:close/>
                <a:moveTo>
                  <a:pt x="841976" y="321755"/>
                </a:moveTo>
                <a:lnTo>
                  <a:pt x="503286" y="321755"/>
                </a:lnTo>
                <a:cubicBezTo>
                  <a:pt x="493324" y="321755"/>
                  <a:pt x="483363" y="329724"/>
                  <a:pt x="483363" y="341678"/>
                </a:cubicBezTo>
                <a:lnTo>
                  <a:pt x="483363" y="403439"/>
                </a:lnTo>
                <a:lnTo>
                  <a:pt x="254249" y="238079"/>
                </a:lnTo>
                <a:lnTo>
                  <a:pt x="483363" y="74711"/>
                </a:lnTo>
                <a:lnTo>
                  <a:pt x="483363" y="136472"/>
                </a:lnTo>
                <a:cubicBezTo>
                  <a:pt x="483363" y="142449"/>
                  <a:pt x="485355" y="146434"/>
                  <a:pt x="489340" y="150418"/>
                </a:cubicBezTo>
                <a:cubicBezTo>
                  <a:pt x="493324" y="154403"/>
                  <a:pt x="497309" y="156395"/>
                  <a:pt x="503286" y="156395"/>
                </a:cubicBezTo>
                <a:lnTo>
                  <a:pt x="841976" y="156395"/>
                </a:lnTo>
                <a:lnTo>
                  <a:pt x="841976" y="321755"/>
                </a:lnTo>
                <a:close/>
              </a:path>
            </a:pathLst>
          </a:custGeom>
          <a:solidFill>
            <a:srgbClr val="002234"/>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310707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12104DD0-0AA5-40AF-9691-932036348A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2775" y="1245890"/>
            <a:ext cx="1512922" cy="1702037"/>
          </a:xfrm>
          <a:prstGeom prst="rect">
            <a:avLst/>
          </a:prstGeom>
        </p:spPr>
      </p:pic>
      <p:sp>
        <p:nvSpPr>
          <p:cNvPr id="14" name="Oval 13">
            <a:extLst>
              <a:ext uri="{FF2B5EF4-FFF2-40B4-BE49-F238E27FC236}">
                <a16:creationId xmlns:a16="http://schemas.microsoft.com/office/drawing/2014/main" id="{553BCCDD-0577-4FAC-A034-3841BE3B3B17}"/>
              </a:ext>
            </a:extLst>
          </p:cNvPr>
          <p:cNvSpPr/>
          <p:nvPr/>
        </p:nvSpPr>
        <p:spPr>
          <a:xfrm>
            <a:off x="1508797" y="1338250"/>
            <a:ext cx="117469" cy="117469"/>
          </a:xfrm>
          <a:prstGeom prst="ellipse">
            <a:avLst/>
          </a:prstGeom>
          <a:solidFill>
            <a:srgbClr val="006B7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B3F7FF-8E00-41B6-B88E-16B7388B83C8}"/>
              </a:ext>
            </a:extLst>
          </p:cNvPr>
          <p:cNvSpPr>
            <a:spLocks noGrp="1"/>
          </p:cNvSpPr>
          <p:nvPr>
            <p:ph type="body" sz="quarter" idx="10"/>
          </p:nvPr>
        </p:nvSpPr>
        <p:spPr>
          <a:xfrm>
            <a:off x="3546764" y="1280825"/>
            <a:ext cx="8137236" cy="4566949"/>
          </a:xfrm>
        </p:spPr>
        <p:txBody>
          <a:bodyPr>
            <a:normAutofit fontScale="85000" lnSpcReduction="20000"/>
          </a:bodyPr>
          <a:lstStyle/>
          <a:p>
            <a:pPr marL="0" indent="0">
              <a:spcAft>
                <a:spcPts val="600"/>
              </a:spcAft>
              <a:buNone/>
            </a:pPr>
            <a:r>
              <a:rPr lang="en-US" sz="2800" b="1" dirty="0"/>
              <a:t>Big Data</a:t>
            </a:r>
          </a:p>
          <a:p>
            <a:pPr>
              <a:lnSpc>
                <a:spcPct val="110000"/>
              </a:lnSpc>
              <a:spcAft>
                <a:spcPts val="600"/>
              </a:spcAft>
            </a:pPr>
            <a:r>
              <a:rPr lang="en-US" dirty="0"/>
              <a:t>Streaming IoT data often results in large datasets</a:t>
            </a:r>
          </a:p>
          <a:p>
            <a:pPr>
              <a:lnSpc>
                <a:spcPct val="110000"/>
              </a:lnSpc>
              <a:spcAft>
                <a:spcPts val="600"/>
              </a:spcAft>
            </a:pPr>
            <a:r>
              <a:rPr lang="en-US" dirty="0"/>
              <a:t>Learning in both real-time (streaming) and off-line (batch) modes</a:t>
            </a:r>
          </a:p>
          <a:p>
            <a:pPr>
              <a:lnSpc>
                <a:spcPct val="110000"/>
              </a:lnSpc>
              <a:spcAft>
                <a:spcPts val="600"/>
              </a:spcAft>
            </a:pPr>
            <a:r>
              <a:rPr lang="en-US" dirty="0"/>
              <a:t>Learning opportunities for predictive analytics (graceful failures, pre-emptive repair) and control (adapting to machine usage)</a:t>
            </a:r>
          </a:p>
          <a:p>
            <a:pPr marL="0" indent="0">
              <a:spcAft>
                <a:spcPts val="600"/>
              </a:spcAft>
              <a:buNone/>
            </a:pPr>
            <a:endParaRPr lang="en-US" b="1" dirty="0"/>
          </a:p>
          <a:p>
            <a:pPr marL="0" indent="0">
              <a:spcAft>
                <a:spcPts val="600"/>
              </a:spcAft>
              <a:buNone/>
            </a:pPr>
            <a:endParaRPr lang="en-US" b="1" dirty="0"/>
          </a:p>
          <a:p>
            <a:pPr marL="0" indent="0">
              <a:spcAft>
                <a:spcPts val="600"/>
              </a:spcAft>
              <a:buNone/>
            </a:pPr>
            <a:r>
              <a:rPr lang="en-US" sz="2800" b="1" dirty="0"/>
              <a:t>Blockchain</a:t>
            </a:r>
          </a:p>
          <a:p>
            <a:pPr>
              <a:lnSpc>
                <a:spcPct val="100000"/>
              </a:lnSpc>
              <a:spcAft>
                <a:spcPts val="600"/>
              </a:spcAft>
            </a:pPr>
            <a:r>
              <a:rPr lang="en-US" dirty="0"/>
              <a:t>Devices are typically part of an ecosystem</a:t>
            </a:r>
          </a:p>
          <a:p>
            <a:pPr>
              <a:lnSpc>
                <a:spcPct val="100000"/>
              </a:lnSpc>
              <a:spcAft>
                <a:spcPts val="600"/>
              </a:spcAft>
            </a:pPr>
            <a:r>
              <a:rPr lang="en-US" dirty="0"/>
              <a:t>Ecosystem might include transactions, e.g. paying for usage</a:t>
            </a:r>
          </a:p>
          <a:p>
            <a:pPr lvl="1">
              <a:lnSpc>
                <a:spcPct val="100000"/>
              </a:lnSpc>
              <a:spcAft>
                <a:spcPts val="600"/>
              </a:spcAft>
            </a:pPr>
            <a:r>
              <a:rPr lang="en-US" dirty="0"/>
              <a:t>Smart Contracts provide business logic layer</a:t>
            </a:r>
          </a:p>
          <a:p>
            <a:pPr>
              <a:lnSpc>
                <a:spcPct val="100000"/>
              </a:lnSpc>
              <a:spcAft>
                <a:spcPts val="600"/>
              </a:spcAft>
            </a:pPr>
            <a:r>
              <a:rPr lang="en-US" dirty="0"/>
              <a:t>Log data for private usage should be both private and secure (audits)</a:t>
            </a:r>
          </a:p>
          <a:p>
            <a:pPr>
              <a:lnSpc>
                <a:spcPct val="110000"/>
              </a:lnSpc>
              <a:spcAft>
                <a:spcPts val="600"/>
              </a:spcAft>
            </a:pPr>
            <a:endParaRPr lang="en-US" dirty="0"/>
          </a:p>
        </p:txBody>
      </p:sp>
      <p:sp>
        <p:nvSpPr>
          <p:cNvPr id="2" name="Title 1">
            <a:extLst>
              <a:ext uri="{FF2B5EF4-FFF2-40B4-BE49-F238E27FC236}">
                <a16:creationId xmlns:a16="http://schemas.microsoft.com/office/drawing/2014/main" id="{8F89CDA2-EF5A-460A-A9F1-C879072CF9DA}"/>
              </a:ext>
            </a:extLst>
          </p:cNvPr>
          <p:cNvSpPr>
            <a:spLocks noGrp="1"/>
          </p:cNvSpPr>
          <p:nvPr>
            <p:ph type="title"/>
          </p:nvPr>
        </p:nvSpPr>
        <p:spPr/>
        <p:txBody>
          <a:bodyPr/>
          <a:lstStyle/>
          <a:p>
            <a:r>
              <a:rPr lang="en-US"/>
              <a:t>Convergence with Emerging Tech</a:t>
            </a:r>
          </a:p>
        </p:txBody>
      </p:sp>
      <p:grpSp>
        <p:nvGrpSpPr>
          <p:cNvPr id="12" name="Group 11">
            <a:extLst>
              <a:ext uri="{FF2B5EF4-FFF2-40B4-BE49-F238E27FC236}">
                <a16:creationId xmlns:a16="http://schemas.microsoft.com/office/drawing/2014/main" id="{8085182D-BAF2-4540-8D71-A0DDA6C9D485}"/>
              </a:ext>
            </a:extLst>
          </p:cNvPr>
          <p:cNvGrpSpPr/>
          <p:nvPr/>
        </p:nvGrpSpPr>
        <p:grpSpPr>
          <a:xfrm>
            <a:off x="1282775" y="4028981"/>
            <a:ext cx="1888455" cy="1527182"/>
            <a:chOff x="9631682" y="588609"/>
            <a:chExt cx="2074587" cy="1527182"/>
          </a:xfrm>
        </p:grpSpPr>
        <p:sp>
          <p:nvSpPr>
            <p:cNvPr id="5" name="Rectangle 4">
              <a:extLst>
                <a:ext uri="{FF2B5EF4-FFF2-40B4-BE49-F238E27FC236}">
                  <a16:creationId xmlns:a16="http://schemas.microsoft.com/office/drawing/2014/main" id="{09D016AE-24B8-4081-AE4B-EFA0D6959DA4}"/>
                </a:ext>
              </a:extLst>
            </p:cNvPr>
            <p:cNvSpPr/>
            <p:nvPr/>
          </p:nvSpPr>
          <p:spPr>
            <a:xfrm>
              <a:off x="9631682" y="588609"/>
              <a:ext cx="556182" cy="309906"/>
            </a:xfrm>
            <a:prstGeom prst="rect">
              <a:avLst/>
            </a:prstGeom>
            <a:solidFill>
              <a:srgbClr val="B6DA86"/>
            </a:solidFill>
            <a:ln w="22225">
              <a:solidFill>
                <a:srgbClr val="006B71"/>
              </a:solidFill>
            </a:ln>
          </p:spPr>
          <p:txBody>
            <a:bodyPr wrap="square" rtlCol="0">
              <a:noAutofit/>
            </a:bodyPr>
            <a:lstStyle/>
            <a:p>
              <a:endParaRPr lang="en-US" sz="1050" dirty="0">
                <a:solidFill>
                  <a:schemeClr val="tx1"/>
                </a:solidFill>
              </a:endParaRPr>
            </a:p>
          </p:txBody>
        </p:sp>
        <p:sp>
          <p:nvSpPr>
            <p:cNvPr id="6" name="Rectangle 5">
              <a:extLst>
                <a:ext uri="{FF2B5EF4-FFF2-40B4-BE49-F238E27FC236}">
                  <a16:creationId xmlns:a16="http://schemas.microsoft.com/office/drawing/2014/main" id="{DD176F15-1AE7-4436-88E9-6EE57281D8F4}"/>
                </a:ext>
              </a:extLst>
            </p:cNvPr>
            <p:cNvSpPr/>
            <p:nvPr/>
          </p:nvSpPr>
          <p:spPr>
            <a:xfrm>
              <a:off x="11150087" y="1805885"/>
              <a:ext cx="556182" cy="309906"/>
            </a:xfrm>
            <a:prstGeom prst="rect">
              <a:avLst/>
            </a:prstGeom>
            <a:solidFill>
              <a:srgbClr val="B6DA86"/>
            </a:solidFill>
            <a:ln w="22225">
              <a:solidFill>
                <a:srgbClr val="006B71"/>
              </a:solidFill>
            </a:ln>
          </p:spPr>
          <p:txBody>
            <a:bodyPr wrap="square" rtlCol="0">
              <a:noAutofit/>
            </a:bodyPr>
            <a:lstStyle/>
            <a:p>
              <a:endParaRPr lang="en-US" sz="1050">
                <a:solidFill>
                  <a:schemeClr val="tx1"/>
                </a:solidFill>
              </a:endParaRPr>
            </a:p>
          </p:txBody>
        </p:sp>
        <p:sp>
          <p:nvSpPr>
            <p:cNvPr id="7" name="Rectangle 6">
              <a:extLst>
                <a:ext uri="{FF2B5EF4-FFF2-40B4-BE49-F238E27FC236}">
                  <a16:creationId xmlns:a16="http://schemas.microsoft.com/office/drawing/2014/main" id="{C964C3FE-4DBA-42A0-91C1-A688F8D46EF1}"/>
                </a:ext>
              </a:extLst>
            </p:cNvPr>
            <p:cNvSpPr/>
            <p:nvPr/>
          </p:nvSpPr>
          <p:spPr>
            <a:xfrm>
              <a:off x="10137817" y="994368"/>
              <a:ext cx="556182" cy="309906"/>
            </a:xfrm>
            <a:prstGeom prst="rect">
              <a:avLst/>
            </a:prstGeom>
            <a:solidFill>
              <a:srgbClr val="B6DA86"/>
            </a:solidFill>
            <a:ln w="22225">
              <a:solidFill>
                <a:srgbClr val="006B71"/>
              </a:solidFill>
            </a:ln>
          </p:spPr>
          <p:txBody>
            <a:bodyPr wrap="square" rtlCol="0">
              <a:noAutofit/>
            </a:bodyPr>
            <a:lstStyle/>
            <a:p>
              <a:endParaRPr lang="en-US" sz="1050">
                <a:solidFill>
                  <a:schemeClr val="tx1"/>
                </a:solidFill>
              </a:endParaRPr>
            </a:p>
          </p:txBody>
        </p:sp>
        <p:sp>
          <p:nvSpPr>
            <p:cNvPr id="8" name="Rectangle 7">
              <a:extLst>
                <a:ext uri="{FF2B5EF4-FFF2-40B4-BE49-F238E27FC236}">
                  <a16:creationId xmlns:a16="http://schemas.microsoft.com/office/drawing/2014/main" id="{3826EB6F-27F0-4677-93B8-37E50A741F5D}"/>
                </a:ext>
              </a:extLst>
            </p:cNvPr>
            <p:cNvSpPr/>
            <p:nvPr/>
          </p:nvSpPr>
          <p:spPr>
            <a:xfrm>
              <a:off x="10643952" y="1400127"/>
              <a:ext cx="556182" cy="309906"/>
            </a:xfrm>
            <a:prstGeom prst="rect">
              <a:avLst/>
            </a:prstGeom>
            <a:solidFill>
              <a:srgbClr val="B6DA86"/>
            </a:solidFill>
            <a:ln w="22225">
              <a:solidFill>
                <a:srgbClr val="006B71"/>
              </a:solidFill>
            </a:ln>
          </p:spPr>
          <p:txBody>
            <a:bodyPr wrap="square" rtlCol="0">
              <a:noAutofit/>
            </a:bodyPr>
            <a:lstStyle/>
            <a:p>
              <a:endParaRPr lang="en-US" sz="1050">
                <a:solidFill>
                  <a:schemeClr val="tx1"/>
                </a:solidFill>
              </a:endParaRPr>
            </a:p>
          </p:txBody>
        </p:sp>
        <p:cxnSp>
          <p:nvCxnSpPr>
            <p:cNvPr id="9" name="Connector: Elbow 8">
              <a:extLst>
                <a:ext uri="{FF2B5EF4-FFF2-40B4-BE49-F238E27FC236}">
                  <a16:creationId xmlns:a16="http://schemas.microsoft.com/office/drawing/2014/main" id="{A97D89FC-D1D3-4077-86FC-1D3F0C3E5BB1}"/>
                </a:ext>
              </a:extLst>
            </p:cNvPr>
            <p:cNvCxnSpPr>
              <a:stCxn id="5" idx="2"/>
              <a:endCxn id="7" idx="1"/>
            </p:cNvCxnSpPr>
            <p:nvPr/>
          </p:nvCxnSpPr>
          <p:spPr>
            <a:xfrm rot="16200000" flipH="1">
              <a:off x="9898392" y="909896"/>
              <a:ext cx="250806" cy="228044"/>
            </a:xfrm>
            <a:prstGeom prst="bentConnector2">
              <a:avLst/>
            </a:prstGeom>
            <a:ln w="19050" cap="rnd">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8A9388D6-83AF-4FE3-81D6-E4E6DD5D6738}"/>
                </a:ext>
              </a:extLst>
            </p:cNvPr>
            <p:cNvCxnSpPr>
              <a:stCxn id="7" idx="2"/>
              <a:endCxn id="8" idx="1"/>
            </p:cNvCxnSpPr>
            <p:nvPr/>
          </p:nvCxnSpPr>
          <p:spPr>
            <a:xfrm rot="16200000" flipH="1">
              <a:off x="10404527" y="1315655"/>
              <a:ext cx="250806" cy="228044"/>
            </a:xfrm>
            <a:prstGeom prst="bentConnector2">
              <a:avLst/>
            </a:prstGeom>
            <a:ln w="19050" cap="rnd">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D685815A-053A-4763-98A7-3141629941B9}"/>
                </a:ext>
              </a:extLst>
            </p:cNvPr>
            <p:cNvCxnSpPr>
              <a:stCxn id="8" idx="2"/>
              <a:endCxn id="6" idx="1"/>
            </p:cNvCxnSpPr>
            <p:nvPr/>
          </p:nvCxnSpPr>
          <p:spPr>
            <a:xfrm rot="16200000" flipH="1">
              <a:off x="10910663" y="1721413"/>
              <a:ext cx="250805" cy="228044"/>
            </a:xfrm>
            <a:prstGeom prst="bentConnector2">
              <a:avLst/>
            </a:prstGeom>
            <a:ln w="19050" cap="rnd">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15" name="Oval 14">
            <a:extLst>
              <a:ext uri="{FF2B5EF4-FFF2-40B4-BE49-F238E27FC236}">
                <a16:creationId xmlns:a16="http://schemas.microsoft.com/office/drawing/2014/main" id="{656EC8DA-7C69-4E5A-904C-F1ED20E340A1}"/>
              </a:ext>
            </a:extLst>
          </p:cNvPr>
          <p:cNvSpPr/>
          <p:nvPr/>
        </p:nvSpPr>
        <p:spPr>
          <a:xfrm>
            <a:off x="1906150" y="2024525"/>
            <a:ext cx="117469" cy="117469"/>
          </a:xfrm>
          <a:prstGeom prst="ellipse">
            <a:avLst/>
          </a:prstGeom>
          <a:solidFill>
            <a:srgbClr val="006B7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4EFA218-2600-4D9D-A97C-3A9545272765}"/>
              </a:ext>
            </a:extLst>
          </p:cNvPr>
          <p:cNvSpPr/>
          <p:nvPr/>
        </p:nvSpPr>
        <p:spPr>
          <a:xfrm>
            <a:off x="2624426" y="2449773"/>
            <a:ext cx="84656" cy="81887"/>
          </a:xfrm>
          <a:prstGeom prst="ellipse">
            <a:avLst/>
          </a:prstGeom>
          <a:solidFill>
            <a:srgbClr val="006B7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26D8D91-4FD0-4511-82C3-BDEB0E123403}"/>
              </a:ext>
            </a:extLst>
          </p:cNvPr>
          <p:cNvSpPr/>
          <p:nvPr/>
        </p:nvSpPr>
        <p:spPr>
          <a:xfrm>
            <a:off x="1367270" y="2326944"/>
            <a:ext cx="84656" cy="81887"/>
          </a:xfrm>
          <a:prstGeom prst="ellipse">
            <a:avLst/>
          </a:prstGeom>
          <a:solidFill>
            <a:srgbClr val="006B7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490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F45C541-AE73-4486-A1EA-D4B8F197E79D}"/>
              </a:ext>
            </a:extLst>
          </p:cNvPr>
          <p:cNvSpPr/>
          <p:nvPr/>
        </p:nvSpPr>
        <p:spPr>
          <a:xfrm>
            <a:off x="8885382" y="6022109"/>
            <a:ext cx="3011054" cy="607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BB14C5-292C-43DE-AD6F-4C9935AEB086}"/>
              </a:ext>
            </a:extLst>
          </p:cNvPr>
          <p:cNvSpPr>
            <a:spLocks noGrp="1"/>
          </p:cNvSpPr>
          <p:nvPr>
            <p:ph type="body" sz="quarter" idx="10"/>
          </p:nvPr>
        </p:nvSpPr>
        <p:spPr>
          <a:xfrm>
            <a:off x="1062182" y="1171812"/>
            <a:ext cx="5802975" cy="4637861"/>
          </a:xfrm>
        </p:spPr>
        <p:txBody>
          <a:bodyPr/>
          <a:lstStyle/>
          <a:p>
            <a:pPr marL="0" indent="0">
              <a:buNone/>
            </a:pPr>
            <a:r>
              <a:rPr lang="en-US" b="1" dirty="0"/>
              <a:t>Remote Monitoring</a:t>
            </a:r>
          </a:p>
          <a:p>
            <a:r>
              <a:rPr lang="en-US" dirty="0"/>
              <a:t>Simulated Devices</a:t>
            </a:r>
          </a:p>
          <a:p>
            <a:r>
              <a:rPr lang="en-US" dirty="0"/>
              <a:t>Telemetry to Dashboard</a:t>
            </a:r>
          </a:p>
          <a:p>
            <a:r>
              <a:rPr lang="en-US" dirty="0"/>
              <a:t>Using Time Series Insights</a:t>
            </a:r>
          </a:p>
          <a:p>
            <a:endParaRPr lang="en-US" dirty="0"/>
          </a:p>
          <a:p>
            <a:endParaRPr lang="en-US" dirty="0"/>
          </a:p>
          <a:p>
            <a:endParaRPr lang="en-US" dirty="0"/>
          </a:p>
          <a:p>
            <a:endParaRPr lang="en-US" dirty="0"/>
          </a:p>
          <a:p>
            <a:endParaRPr lang="en-US" dirty="0"/>
          </a:p>
          <a:p>
            <a:pPr marL="0" indent="0">
              <a:buNone/>
            </a:pPr>
            <a:r>
              <a:rPr lang="en-US" b="1" dirty="0"/>
              <a:t>Data Analytics</a:t>
            </a:r>
          </a:p>
          <a:p>
            <a:r>
              <a:rPr lang="en-US" dirty="0"/>
              <a:t>Event Hubs Data Capture</a:t>
            </a:r>
          </a:p>
          <a:p>
            <a:r>
              <a:rPr lang="en-US" dirty="0"/>
              <a:t>Databricks Evaluation</a:t>
            </a:r>
          </a:p>
        </p:txBody>
      </p:sp>
      <p:sp>
        <p:nvSpPr>
          <p:cNvPr id="2" name="Title 1">
            <a:extLst>
              <a:ext uri="{FF2B5EF4-FFF2-40B4-BE49-F238E27FC236}">
                <a16:creationId xmlns:a16="http://schemas.microsoft.com/office/drawing/2014/main" id="{B044700E-7543-44FD-B513-C029E50E1819}"/>
              </a:ext>
            </a:extLst>
          </p:cNvPr>
          <p:cNvSpPr>
            <a:spLocks noGrp="1"/>
          </p:cNvSpPr>
          <p:nvPr>
            <p:ph type="title"/>
          </p:nvPr>
        </p:nvSpPr>
        <p:spPr>
          <a:xfrm>
            <a:off x="247072" y="228401"/>
            <a:ext cx="10515600" cy="612167"/>
          </a:xfrm>
        </p:spPr>
        <p:txBody>
          <a:bodyPr/>
          <a:lstStyle/>
          <a:p>
            <a:r>
              <a:rPr lang="en-US" dirty="0"/>
              <a:t>Demonstrations</a:t>
            </a:r>
          </a:p>
        </p:txBody>
      </p:sp>
      <p:pic>
        <p:nvPicPr>
          <p:cNvPr id="4" name="Picture 3">
            <a:extLst>
              <a:ext uri="{FF2B5EF4-FFF2-40B4-BE49-F238E27FC236}">
                <a16:creationId xmlns:a16="http://schemas.microsoft.com/office/drawing/2014/main" id="{D2BF08E7-53A0-47D1-8051-FA3EA7FE58DF}"/>
              </a:ext>
            </a:extLst>
          </p:cNvPr>
          <p:cNvPicPr>
            <a:picLocks noChangeAspect="1"/>
          </p:cNvPicPr>
          <p:nvPr/>
        </p:nvPicPr>
        <p:blipFill rotWithShape="1">
          <a:blip r:embed="rId2"/>
          <a:srcRect/>
          <a:stretch/>
        </p:blipFill>
        <p:spPr>
          <a:xfrm>
            <a:off x="5236247" y="374613"/>
            <a:ext cx="6013529" cy="2903849"/>
          </a:xfrm>
          <a:prstGeom prst="rect">
            <a:avLst/>
          </a:prstGeom>
          <a:ln>
            <a:solidFill>
              <a:srgbClr val="006B71"/>
            </a:solidFill>
          </a:ln>
        </p:spPr>
      </p:pic>
      <p:pic>
        <p:nvPicPr>
          <p:cNvPr id="5" name="Picture 4">
            <a:extLst>
              <a:ext uri="{FF2B5EF4-FFF2-40B4-BE49-F238E27FC236}">
                <a16:creationId xmlns:a16="http://schemas.microsoft.com/office/drawing/2014/main" id="{C68C3643-4A38-419A-9BCB-0715BA6A4C06}"/>
              </a:ext>
            </a:extLst>
          </p:cNvPr>
          <p:cNvPicPr>
            <a:picLocks noChangeAspect="1"/>
          </p:cNvPicPr>
          <p:nvPr/>
        </p:nvPicPr>
        <p:blipFill>
          <a:blip r:embed="rId3"/>
          <a:stretch>
            <a:fillRect/>
          </a:stretch>
        </p:blipFill>
        <p:spPr>
          <a:xfrm>
            <a:off x="5236247" y="3693875"/>
            <a:ext cx="6013529" cy="2903849"/>
          </a:xfrm>
          <a:prstGeom prst="rect">
            <a:avLst/>
          </a:prstGeom>
          <a:ln>
            <a:solidFill>
              <a:srgbClr val="006B71"/>
            </a:solidFill>
          </a:ln>
        </p:spPr>
      </p:pic>
      <p:cxnSp>
        <p:nvCxnSpPr>
          <p:cNvPr id="8" name="Straight Arrow Connector 7">
            <a:extLst>
              <a:ext uri="{FF2B5EF4-FFF2-40B4-BE49-F238E27FC236}">
                <a16:creationId xmlns:a16="http://schemas.microsoft.com/office/drawing/2014/main" id="{E10D16A1-35E4-4402-A375-98889303A4E8}"/>
              </a:ext>
            </a:extLst>
          </p:cNvPr>
          <p:cNvCxnSpPr>
            <a:cxnSpLocks/>
          </p:cNvCxnSpPr>
          <p:nvPr/>
        </p:nvCxnSpPr>
        <p:spPr>
          <a:xfrm flipH="1">
            <a:off x="3391173" y="1362166"/>
            <a:ext cx="1845074" cy="0"/>
          </a:xfrm>
          <a:prstGeom prst="straightConnector1">
            <a:avLst/>
          </a:prstGeom>
          <a:ln w="19050" cap="rnd">
            <a:solidFill>
              <a:schemeClr val="accent5"/>
            </a:solidFill>
            <a:prstDash val="sysDot"/>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E0A635F-0260-4DE9-AC2F-4A4E1725CE38}"/>
              </a:ext>
            </a:extLst>
          </p:cNvPr>
          <p:cNvCxnSpPr>
            <a:cxnSpLocks/>
          </p:cNvCxnSpPr>
          <p:nvPr/>
        </p:nvCxnSpPr>
        <p:spPr>
          <a:xfrm flipH="1">
            <a:off x="2918691" y="4733439"/>
            <a:ext cx="2317556" cy="0"/>
          </a:xfrm>
          <a:prstGeom prst="straightConnector1">
            <a:avLst/>
          </a:prstGeom>
          <a:ln w="19050" cap="rnd">
            <a:solidFill>
              <a:schemeClr val="accent5"/>
            </a:solidFill>
            <a:prstDash val="sysDot"/>
            <a:headEnd type="oval"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223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29">
            <a:extLst>
              <a:ext uri="{FF2B5EF4-FFF2-40B4-BE49-F238E27FC236}">
                <a16:creationId xmlns:a16="http://schemas.microsoft.com/office/drawing/2014/main" id="{DE0B606F-D77E-48C7-ADFC-E84DB9C50B8A}"/>
              </a:ext>
            </a:extLst>
          </p:cNvPr>
          <p:cNvSpPr>
            <a:spLocks noGrp="1"/>
          </p:cNvSpPr>
          <p:nvPr>
            <p:ph type="body" sz="quarter" idx="10"/>
          </p:nvPr>
        </p:nvSpPr>
        <p:spPr>
          <a:xfrm>
            <a:off x="2145792" y="3934250"/>
            <a:ext cx="2204296" cy="331705"/>
          </a:xfrm>
          <a:prstGeom prst="rect">
            <a:avLst/>
          </a:prstGeom>
        </p:spPr>
        <p:txBody>
          <a:bodyPr/>
          <a:lstStyle/>
          <a:p>
            <a:pPr marL="0" indent="0" algn="ctr">
              <a:buClr>
                <a:schemeClr val="accent2"/>
              </a:buClr>
              <a:buNone/>
            </a:pPr>
            <a:r>
              <a:rPr lang="en-US" sz="1200" dirty="0"/>
              <a:t>45 minutes</a:t>
            </a:r>
          </a:p>
        </p:txBody>
      </p:sp>
      <p:sp>
        <p:nvSpPr>
          <p:cNvPr id="2" name="Title 1">
            <a:extLst>
              <a:ext uri="{FF2B5EF4-FFF2-40B4-BE49-F238E27FC236}">
                <a16:creationId xmlns:a16="http://schemas.microsoft.com/office/drawing/2014/main" id="{1FD07045-29F0-47E0-9DB4-8754B5D3E6F9}"/>
              </a:ext>
            </a:extLst>
          </p:cNvPr>
          <p:cNvSpPr>
            <a:spLocks noGrp="1"/>
          </p:cNvSpPr>
          <p:nvPr>
            <p:ph type="title"/>
          </p:nvPr>
        </p:nvSpPr>
        <p:spPr/>
        <p:txBody>
          <a:bodyPr/>
          <a:lstStyle/>
          <a:p>
            <a:r>
              <a:rPr lang="en-US" dirty="0"/>
              <a:t>Timeline</a:t>
            </a:r>
          </a:p>
        </p:txBody>
      </p:sp>
      <p:sp>
        <p:nvSpPr>
          <p:cNvPr id="30" name="Arrow: Pentagon 29">
            <a:extLst>
              <a:ext uri="{FF2B5EF4-FFF2-40B4-BE49-F238E27FC236}">
                <a16:creationId xmlns:a16="http://schemas.microsoft.com/office/drawing/2014/main" id="{35BF3917-B74D-45FD-A8F1-1F7246574C77}"/>
              </a:ext>
            </a:extLst>
          </p:cNvPr>
          <p:cNvSpPr/>
          <p:nvPr/>
        </p:nvSpPr>
        <p:spPr>
          <a:xfrm flipV="1">
            <a:off x="8807341" y="3017520"/>
            <a:ext cx="2468349" cy="822960"/>
          </a:xfrm>
          <a:prstGeom prst="homePlate">
            <a:avLst/>
          </a:prstGeom>
          <a:solidFill>
            <a:srgbClr val="8AC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cxnSp>
        <p:nvCxnSpPr>
          <p:cNvPr id="31" name="Straight Connector 30">
            <a:extLst>
              <a:ext uri="{FF2B5EF4-FFF2-40B4-BE49-F238E27FC236}">
                <a16:creationId xmlns:a16="http://schemas.microsoft.com/office/drawing/2014/main" id="{27432B3E-3299-4504-B204-B1E64D503575}"/>
              </a:ext>
            </a:extLst>
          </p:cNvPr>
          <p:cNvCxnSpPr>
            <a:cxnSpLocks/>
          </p:cNvCxnSpPr>
          <p:nvPr/>
        </p:nvCxnSpPr>
        <p:spPr>
          <a:xfrm flipV="1">
            <a:off x="11275690" y="2382166"/>
            <a:ext cx="0" cy="925102"/>
          </a:xfrm>
          <a:prstGeom prst="line">
            <a:avLst/>
          </a:prstGeom>
          <a:ln w="1905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6B4895-E471-49AB-B844-AA1682668367}"/>
              </a:ext>
            </a:extLst>
          </p:cNvPr>
          <p:cNvCxnSpPr>
            <a:cxnSpLocks/>
          </p:cNvCxnSpPr>
          <p:nvPr/>
        </p:nvCxnSpPr>
        <p:spPr>
          <a:xfrm flipV="1">
            <a:off x="1047566" y="2382166"/>
            <a:ext cx="0" cy="582203"/>
          </a:xfrm>
          <a:prstGeom prst="line">
            <a:avLst/>
          </a:prstGeom>
          <a:ln w="1905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325C4C-A313-4DE2-911C-34712F161792}"/>
              </a:ext>
            </a:extLst>
          </p:cNvPr>
          <p:cNvCxnSpPr>
            <a:cxnSpLocks/>
          </p:cNvCxnSpPr>
          <p:nvPr/>
        </p:nvCxnSpPr>
        <p:spPr>
          <a:xfrm flipV="1">
            <a:off x="5333440" y="2382166"/>
            <a:ext cx="0" cy="582203"/>
          </a:xfrm>
          <a:prstGeom prst="line">
            <a:avLst/>
          </a:prstGeom>
          <a:ln w="1905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4" name="Arrow: Pentagon 33">
            <a:extLst>
              <a:ext uri="{FF2B5EF4-FFF2-40B4-BE49-F238E27FC236}">
                <a16:creationId xmlns:a16="http://schemas.microsoft.com/office/drawing/2014/main" id="{615C7D49-5561-4B8E-98AA-E08711109CAC}"/>
              </a:ext>
            </a:extLst>
          </p:cNvPr>
          <p:cNvSpPr/>
          <p:nvPr/>
        </p:nvSpPr>
        <p:spPr>
          <a:xfrm flipV="1">
            <a:off x="6687928" y="3017520"/>
            <a:ext cx="2841828" cy="82296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5" name="Arrow: Pentagon 34">
            <a:extLst>
              <a:ext uri="{FF2B5EF4-FFF2-40B4-BE49-F238E27FC236}">
                <a16:creationId xmlns:a16="http://schemas.microsoft.com/office/drawing/2014/main" id="{DA5BB9FF-0367-4090-985B-95CF9392DF6A}"/>
              </a:ext>
            </a:extLst>
          </p:cNvPr>
          <p:cNvSpPr/>
          <p:nvPr/>
        </p:nvSpPr>
        <p:spPr>
          <a:xfrm flipV="1">
            <a:off x="4401286" y="3017520"/>
            <a:ext cx="2727969" cy="822960"/>
          </a:xfrm>
          <a:prstGeom prst="homePlate">
            <a:avLst/>
          </a:prstGeom>
          <a:solidFill>
            <a:srgbClr val="00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7" name="Arrow: Pentagon 36">
            <a:extLst>
              <a:ext uri="{FF2B5EF4-FFF2-40B4-BE49-F238E27FC236}">
                <a16:creationId xmlns:a16="http://schemas.microsoft.com/office/drawing/2014/main" id="{85708A46-532C-4625-8C31-95631D353473}"/>
              </a:ext>
            </a:extLst>
          </p:cNvPr>
          <p:cNvSpPr/>
          <p:nvPr/>
        </p:nvSpPr>
        <p:spPr>
          <a:xfrm flipV="1">
            <a:off x="1047566" y="3017520"/>
            <a:ext cx="4693827" cy="822960"/>
          </a:xfrm>
          <a:prstGeom prst="homePlate">
            <a:avLst/>
          </a:prstGeom>
          <a:solidFill>
            <a:srgbClr val="012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8" name="TextBox 37">
            <a:extLst>
              <a:ext uri="{FF2B5EF4-FFF2-40B4-BE49-F238E27FC236}">
                <a16:creationId xmlns:a16="http://schemas.microsoft.com/office/drawing/2014/main" id="{32AD1753-E4E6-46A3-8302-995BD934460D}"/>
              </a:ext>
            </a:extLst>
          </p:cNvPr>
          <p:cNvSpPr txBox="1"/>
          <p:nvPr/>
        </p:nvSpPr>
        <p:spPr>
          <a:xfrm>
            <a:off x="1311368" y="3222991"/>
            <a:ext cx="3933705" cy="369332"/>
          </a:xfrm>
          <a:prstGeom prst="rect">
            <a:avLst/>
          </a:prstGeom>
          <a:noFill/>
        </p:spPr>
        <p:txBody>
          <a:bodyPr wrap="square" rtlCol="0" anchor="ctr" anchorCtr="0">
            <a:normAutofit/>
          </a:bodyPr>
          <a:lstStyle/>
          <a:p>
            <a:pPr algn="ctr"/>
            <a:r>
              <a:rPr lang="en-US" sz="1200" dirty="0">
                <a:solidFill>
                  <a:schemeClr val="bg1"/>
                </a:solidFill>
              </a:rPr>
              <a:t>Motivations and the Digital Twin</a:t>
            </a:r>
          </a:p>
        </p:txBody>
      </p:sp>
      <p:sp>
        <p:nvSpPr>
          <p:cNvPr id="40" name="Text Placeholder 29">
            <a:extLst>
              <a:ext uri="{FF2B5EF4-FFF2-40B4-BE49-F238E27FC236}">
                <a16:creationId xmlns:a16="http://schemas.microsoft.com/office/drawing/2014/main" id="{D57C6C57-13AE-4A75-BEC8-9A79EFAD069A}"/>
              </a:ext>
            </a:extLst>
          </p:cNvPr>
          <p:cNvSpPr txBox="1">
            <a:spLocks/>
          </p:cNvSpPr>
          <p:nvPr/>
        </p:nvSpPr>
        <p:spPr>
          <a:xfrm>
            <a:off x="5466527" y="3937148"/>
            <a:ext cx="1296092" cy="331705"/>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10 minutes</a:t>
            </a:r>
          </a:p>
        </p:txBody>
      </p:sp>
      <p:sp>
        <p:nvSpPr>
          <p:cNvPr id="41" name="Text Placeholder 29">
            <a:extLst>
              <a:ext uri="{FF2B5EF4-FFF2-40B4-BE49-F238E27FC236}">
                <a16:creationId xmlns:a16="http://schemas.microsoft.com/office/drawing/2014/main" id="{142761FD-A874-4251-B074-5146FB335DC7}"/>
              </a:ext>
            </a:extLst>
          </p:cNvPr>
          <p:cNvSpPr txBox="1">
            <a:spLocks/>
          </p:cNvSpPr>
          <p:nvPr/>
        </p:nvSpPr>
        <p:spPr>
          <a:xfrm>
            <a:off x="9183780" y="3934249"/>
            <a:ext cx="1722169" cy="331705"/>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15 minutes</a:t>
            </a:r>
          </a:p>
        </p:txBody>
      </p:sp>
      <p:sp>
        <p:nvSpPr>
          <p:cNvPr id="42" name="Text Placeholder 29">
            <a:extLst>
              <a:ext uri="{FF2B5EF4-FFF2-40B4-BE49-F238E27FC236}">
                <a16:creationId xmlns:a16="http://schemas.microsoft.com/office/drawing/2014/main" id="{99AB354A-2485-4E00-910F-7EECF1803D3E}"/>
              </a:ext>
            </a:extLst>
          </p:cNvPr>
          <p:cNvSpPr txBox="1">
            <a:spLocks/>
          </p:cNvSpPr>
          <p:nvPr/>
        </p:nvSpPr>
        <p:spPr>
          <a:xfrm>
            <a:off x="1113964" y="2334528"/>
            <a:ext cx="4149197" cy="331705"/>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INTRO</a:t>
            </a:r>
          </a:p>
        </p:txBody>
      </p:sp>
      <p:sp>
        <p:nvSpPr>
          <p:cNvPr id="43" name="Text Placeholder 29">
            <a:extLst>
              <a:ext uri="{FF2B5EF4-FFF2-40B4-BE49-F238E27FC236}">
                <a16:creationId xmlns:a16="http://schemas.microsoft.com/office/drawing/2014/main" id="{5D0ACFE9-53A7-47D9-BCCF-CA00AA68C36C}"/>
              </a:ext>
            </a:extLst>
          </p:cNvPr>
          <p:cNvSpPr txBox="1">
            <a:spLocks/>
          </p:cNvSpPr>
          <p:nvPr/>
        </p:nvSpPr>
        <p:spPr>
          <a:xfrm>
            <a:off x="5466527" y="2310118"/>
            <a:ext cx="3991041" cy="348379"/>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PRACTICE w/ AZURE IoT</a:t>
            </a:r>
          </a:p>
        </p:txBody>
      </p:sp>
      <p:sp>
        <p:nvSpPr>
          <p:cNvPr id="44" name="TextBox 43">
            <a:extLst>
              <a:ext uri="{FF2B5EF4-FFF2-40B4-BE49-F238E27FC236}">
                <a16:creationId xmlns:a16="http://schemas.microsoft.com/office/drawing/2014/main" id="{FEF59771-571D-483D-B3AA-75223C6FF091}"/>
              </a:ext>
            </a:extLst>
          </p:cNvPr>
          <p:cNvSpPr txBox="1"/>
          <p:nvPr/>
        </p:nvSpPr>
        <p:spPr>
          <a:xfrm>
            <a:off x="5686418" y="3178557"/>
            <a:ext cx="1159644" cy="461665"/>
          </a:xfrm>
          <a:prstGeom prst="rect">
            <a:avLst/>
          </a:prstGeom>
          <a:noFill/>
        </p:spPr>
        <p:txBody>
          <a:bodyPr wrap="square" rtlCol="0">
            <a:spAutoFit/>
          </a:bodyPr>
          <a:lstStyle/>
          <a:p>
            <a:pPr algn="ctr"/>
            <a:r>
              <a:rPr lang="en-US" sz="1200" dirty="0">
                <a:solidFill>
                  <a:schemeClr val="bg1"/>
                </a:solidFill>
              </a:rPr>
              <a:t>1 Simulated Device</a:t>
            </a:r>
          </a:p>
        </p:txBody>
      </p:sp>
      <p:sp>
        <p:nvSpPr>
          <p:cNvPr id="46" name="TextBox 45">
            <a:extLst>
              <a:ext uri="{FF2B5EF4-FFF2-40B4-BE49-F238E27FC236}">
                <a16:creationId xmlns:a16="http://schemas.microsoft.com/office/drawing/2014/main" id="{C8830D7E-E12C-4D1C-8612-804DEE2E3B73}"/>
              </a:ext>
            </a:extLst>
          </p:cNvPr>
          <p:cNvSpPr txBox="1"/>
          <p:nvPr/>
        </p:nvSpPr>
        <p:spPr>
          <a:xfrm>
            <a:off x="7363590" y="3086224"/>
            <a:ext cx="1676546" cy="646331"/>
          </a:xfrm>
          <a:prstGeom prst="rect">
            <a:avLst/>
          </a:prstGeom>
          <a:noFill/>
        </p:spPr>
        <p:txBody>
          <a:bodyPr wrap="square" rtlCol="0">
            <a:spAutoFit/>
          </a:bodyPr>
          <a:lstStyle/>
          <a:p>
            <a:pPr algn="ctr"/>
            <a:r>
              <a:rPr lang="en-US" sz="1200" dirty="0">
                <a:solidFill>
                  <a:schemeClr val="bg1"/>
                </a:solidFill>
              </a:rPr>
              <a:t>Multiple Devices, Adding 1 physical device</a:t>
            </a:r>
          </a:p>
        </p:txBody>
      </p:sp>
      <p:sp>
        <p:nvSpPr>
          <p:cNvPr id="47" name="TextBox 46">
            <a:extLst>
              <a:ext uri="{FF2B5EF4-FFF2-40B4-BE49-F238E27FC236}">
                <a16:creationId xmlns:a16="http://schemas.microsoft.com/office/drawing/2014/main" id="{3A5D4054-62AB-4943-A49E-B36D15C63871}"/>
              </a:ext>
            </a:extLst>
          </p:cNvPr>
          <p:cNvSpPr txBox="1"/>
          <p:nvPr/>
        </p:nvSpPr>
        <p:spPr>
          <a:xfrm>
            <a:off x="9565805" y="3176825"/>
            <a:ext cx="1554566" cy="461665"/>
          </a:xfrm>
          <a:prstGeom prst="rect">
            <a:avLst/>
          </a:prstGeom>
          <a:noFill/>
        </p:spPr>
        <p:txBody>
          <a:bodyPr wrap="square" rtlCol="0">
            <a:spAutoFit/>
          </a:bodyPr>
          <a:lstStyle/>
          <a:p>
            <a:pPr algn="ctr"/>
            <a:r>
              <a:rPr lang="en-US" sz="1200" dirty="0"/>
              <a:t>Machine Learning Challenge</a:t>
            </a:r>
          </a:p>
        </p:txBody>
      </p:sp>
      <p:sp>
        <p:nvSpPr>
          <p:cNvPr id="48" name="Text Placeholder 29">
            <a:extLst>
              <a:ext uri="{FF2B5EF4-FFF2-40B4-BE49-F238E27FC236}">
                <a16:creationId xmlns:a16="http://schemas.microsoft.com/office/drawing/2014/main" id="{0C037020-8FB8-4F1F-9620-8A7559A9F05E}"/>
              </a:ext>
            </a:extLst>
          </p:cNvPr>
          <p:cNvSpPr txBox="1">
            <a:spLocks/>
          </p:cNvSpPr>
          <p:nvPr/>
        </p:nvSpPr>
        <p:spPr>
          <a:xfrm>
            <a:off x="7025669" y="3937148"/>
            <a:ext cx="1936658" cy="331705"/>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20 minutes</a:t>
            </a:r>
          </a:p>
        </p:txBody>
      </p:sp>
      <p:cxnSp>
        <p:nvCxnSpPr>
          <p:cNvPr id="50" name="Straight Connector 49">
            <a:extLst>
              <a:ext uri="{FF2B5EF4-FFF2-40B4-BE49-F238E27FC236}">
                <a16:creationId xmlns:a16="http://schemas.microsoft.com/office/drawing/2014/main" id="{9E000D92-6FEE-4938-AFBA-EDDA49FF954B}"/>
              </a:ext>
            </a:extLst>
          </p:cNvPr>
          <p:cNvCxnSpPr>
            <a:cxnSpLocks/>
          </p:cNvCxnSpPr>
          <p:nvPr/>
        </p:nvCxnSpPr>
        <p:spPr>
          <a:xfrm flipV="1">
            <a:off x="6747450" y="2766240"/>
            <a:ext cx="0" cy="198129"/>
          </a:xfrm>
          <a:prstGeom prst="line">
            <a:avLst/>
          </a:prstGeom>
          <a:ln w="1905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52" name="Text Placeholder 29">
            <a:extLst>
              <a:ext uri="{FF2B5EF4-FFF2-40B4-BE49-F238E27FC236}">
                <a16:creationId xmlns:a16="http://schemas.microsoft.com/office/drawing/2014/main" id="{44CBE855-00B3-4C5F-A837-2340EC31A6A8}"/>
              </a:ext>
            </a:extLst>
          </p:cNvPr>
          <p:cNvSpPr txBox="1">
            <a:spLocks/>
          </p:cNvSpPr>
          <p:nvPr/>
        </p:nvSpPr>
        <p:spPr>
          <a:xfrm>
            <a:off x="9589868" y="2310118"/>
            <a:ext cx="1615544" cy="348379"/>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DATABRICKS</a:t>
            </a:r>
          </a:p>
        </p:txBody>
      </p:sp>
      <p:cxnSp>
        <p:nvCxnSpPr>
          <p:cNvPr id="53" name="Straight Connector 52">
            <a:extLst>
              <a:ext uri="{FF2B5EF4-FFF2-40B4-BE49-F238E27FC236}">
                <a16:creationId xmlns:a16="http://schemas.microsoft.com/office/drawing/2014/main" id="{2BD4B76F-98BB-4B4B-881C-E1E84943EF18}"/>
              </a:ext>
            </a:extLst>
          </p:cNvPr>
          <p:cNvCxnSpPr>
            <a:cxnSpLocks/>
          </p:cNvCxnSpPr>
          <p:nvPr/>
        </p:nvCxnSpPr>
        <p:spPr>
          <a:xfrm flipV="1">
            <a:off x="9110551" y="2334528"/>
            <a:ext cx="0" cy="629841"/>
          </a:xfrm>
          <a:prstGeom prst="line">
            <a:avLst/>
          </a:prstGeom>
          <a:ln w="1905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F22EDAF-2E95-486C-8092-81E0C0E6560C}"/>
              </a:ext>
            </a:extLst>
          </p:cNvPr>
          <p:cNvSpPr txBox="1"/>
          <p:nvPr/>
        </p:nvSpPr>
        <p:spPr>
          <a:xfrm>
            <a:off x="5263198" y="4960615"/>
            <a:ext cx="2998841" cy="523220"/>
          </a:xfrm>
          <a:prstGeom prst="rect">
            <a:avLst/>
          </a:prstGeom>
          <a:noFill/>
        </p:spPr>
        <p:txBody>
          <a:bodyPr wrap="square" rtlCol="0">
            <a:spAutoFit/>
          </a:bodyPr>
          <a:lstStyle/>
          <a:p>
            <a:r>
              <a:rPr lang="en-US" sz="2800" b="1" dirty="0"/>
              <a:t>TOTAL: 1.5 hrs.</a:t>
            </a:r>
          </a:p>
        </p:txBody>
      </p:sp>
    </p:spTree>
    <p:extLst>
      <p:ext uri="{BB962C8B-B14F-4D97-AF65-F5344CB8AC3E}">
        <p14:creationId xmlns:p14="http://schemas.microsoft.com/office/powerpoint/2010/main" val="1530565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FA5CBD93-C3F0-464F-8C11-7840003D7906}"/>
              </a:ext>
            </a:extLst>
          </p:cNvPr>
          <p:cNvSpPr/>
          <p:nvPr/>
        </p:nvSpPr>
        <p:spPr>
          <a:xfrm>
            <a:off x="2576947" y="4114804"/>
            <a:ext cx="533216" cy="53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4DE8055-3279-4516-A776-30595102EA91}"/>
              </a:ext>
            </a:extLst>
          </p:cNvPr>
          <p:cNvSpPr/>
          <p:nvPr/>
        </p:nvSpPr>
        <p:spPr>
          <a:xfrm>
            <a:off x="2576947" y="5045116"/>
            <a:ext cx="533216" cy="53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13155DA-813D-47C9-B9CA-E5ED364AC767}"/>
              </a:ext>
            </a:extLst>
          </p:cNvPr>
          <p:cNvSpPr/>
          <p:nvPr/>
        </p:nvSpPr>
        <p:spPr>
          <a:xfrm>
            <a:off x="2576947" y="2309095"/>
            <a:ext cx="533216" cy="53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E398422-78E2-4AF1-A80E-4D54945002B2}"/>
              </a:ext>
            </a:extLst>
          </p:cNvPr>
          <p:cNvSpPr>
            <a:spLocks noGrp="1"/>
          </p:cNvSpPr>
          <p:nvPr>
            <p:ph type="body" sz="quarter" idx="10"/>
          </p:nvPr>
        </p:nvSpPr>
        <p:spPr>
          <a:xfrm>
            <a:off x="2660072" y="2373745"/>
            <a:ext cx="7370619" cy="3260003"/>
          </a:xfrm>
        </p:spPr>
        <p:txBody>
          <a:bodyPr>
            <a:normAutofit/>
          </a:bodyPr>
          <a:lstStyle/>
          <a:p>
            <a:pPr marL="342900" indent="-342900">
              <a:buFont typeface="+mj-lt"/>
              <a:buAutoNum type="arabicPeriod"/>
            </a:pPr>
            <a:r>
              <a:rPr lang="en-US" sz="2400" dirty="0"/>
              <a:t>  Pick a domain</a:t>
            </a:r>
          </a:p>
          <a:p>
            <a:pPr lvl="1"/>
            <a:r>
              <a:rPr lang="en-US" sz="2000" dirty="0"/>
              <a:t>Environmental Monitoring</a:t>
            </a:r>
          </a:p>
          <a:p>
            <a:pPr lvl="1"/>
            <a:r>
              <a:rPr lang="en-US" sz="2000" dirty="0"/>
              <a:t>Freight Movement</a:t>
            </a:r>
          </a:p>
          <a:p>
            <a:pPr lvl="1"/>
            <a:r>
              <a:rPr lang="en-US" sz="2000" dirty="0"/>
              <a:t>Waste Water Treatment</a:t>
            </a:r>
          </a:p>
          <a:p>
            <a:pPr marL="800100" lvl="1" indent="-342900">
              <a:buFont typeface="+mj-lt"/>
              <a:buAutoNum type="arabicPeriod"/>
            </a:pPr>
            <a:endParaRPr lang="en-US" sz="2000" dirty="0"/>
          </a:p>
          <a:p>
            <a:pPr marL="342900" indent="-342900">
              <a:buFont typeface="+mj-lt"/>
              <a:buAutoNum type="arabicPeriod"/>
            </a:pPr>
            <a:r>
              <a:rPr lang="en-US" sz="2400" dirty="0"/>
              <a:t>  Propose something to learn from your data</a:t>
            </a:r>
          </a:p>
          <a:p>
            <a:pPr marL="342900" indent="-342900">
              <a:buFont typeface="+mj-lt"/>
              <a:buAutoNum type="arabicPeriod"/>
            </a:pPr>
            <a:endParaRPr lang="en-US" sz="2400" dirty="0"/>
          </a:p>
          <a:p>
            <a:pPr marL="342900" indent="-342900">
              <a:buFont typeface="+mj-lt"/>
              <a:buAutoNum type="arabicPeriod"/>
            </a:pPr>
            <a:r>
              <a:rPr lang="en-US" sz="2400" dirty="0"/>
              <a:t>  See your machine </a:t>
            </a:r>
            <a:r>
              <a:rPr lang="en-US" sz="2400" u="sng" dirty="0"/>
              <a:t>learn</a:t>
            </a:r>
            <a:r>
              <a:rPr lang="en-US" sz="2400" dirty="0"/>
              <a:t> at the next meetup!</a:t>
            </a:r>
          </a:p>
        </p:txBody>
      </p:sp>
      <p:sp>
        <p:nvSpPr>
          <p:cNvPr id="2" name="Title 1">
            <a:extLst>
              <a:ext uri="{FF2B5EF4-FFF2-40B4-BE49-F238E27FC236}">
                <a16:creationId xmlns:a16="http://schemas.microsoft.com/office/drawing/2014/main" id="{AA9C8356-2C9A-4AD3-BFA5-09AAFB003DF1}"/>
              </a:ext>
            </a:extLst>
          </p:cNvPr>
          <p:cNvSpPr>
            <a:spLocks noGrp="1"/>
          </p:cNvSpPr>
          <p:nvPr>
            <p:ph type="title"/>
          </p:nvPr>
        </p:nvSpPr>
        <p:spPr/>
        <p:txBody>
          <a:bodyPr/>
          <a:lstStyle/>
          <a:p>
            <a:r>
              <a:rPr lang="en-US" dirty="0"/>
              <a:t>Next Steps: </a:t>
            </a:r>
            <a:r>
              <a:rPr lang="en-US" b="1" dirty="0"/>
              <a:t>Meetup Challenge</a:t>
            </a:r>
          </a:p>
        </p:txBody>
      </p:sp>
      <p:sp>
        <p:nvSpPr>
          <p:cNvPr id="4" name="Rectangle 3">
            <a:extLst>
              <a:ext uri="{FF2B5EF4-FFF2-40B4-BE49-F238E27FC236}">
                <a16:creationId xmlns:a16="http://schemas.microsoft.com/office/drawing/2014/main" id="{59F7435E-D9CD-43E8-8CBA-C90025C93E38}"/>
              </a:ext>
            </a:extLst>
          </p:cNvPr>
          <p:cNvSpPr/>
          <p:nvPr/>
        </p:nvSpPr>
        <p:spPr>
          <a:xfrm>
            <a:off x="838200" y="1360459"/>
            <a:ext cx="10097655" cy="461665"/>
          </a:xfrm>
          <a:prstGeom prst="rect">
            <a:avLst/>
          </a:prstGeom>
        </p:spPr>
        <p:txBody>
          <a:bodyPr wrap="square">
            <a:spAutoFit/>
          </a:bodyPr>
          <a:lstStyle/>
          <a:p>
            <a:r>
              <a:rPr lang="en-US" sz="2400" dirty="0">
                <a:solidFill>
                  <a:srgbClr val="012539"/>
                </a:solidFill>
              </a:rPr>
              <a:t>Big Data from IoT is just a lot of data…</a:t>
            </a:r>
            <a:r>
              <a:rPr lang="en-US" sz="2400" b="1" i="1" dirty="0">
                <a:solidFill>
                  <a:srgbClr val="8AC542"/>
                </a:solidFill>
              </a:rPr>
              <a:t>without Machine Learning!</a:t>
            </a:r>
          </a:p>
        </p:txBody>
      </p:sp>
    </p:spTree>
    <p:extLst>
      <p:ext uri="{BB962C8B-B14F-4D97-AF65-F5344CB8AC3E}">
        <p14:creationId xmlns:p14="http://schemas.microsoft.com/office/powerpoint/2010/main" val="3338803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F8B3-ED3E-4659-B954-28C5283AB013}"/>
              </a:ext>
            </a:extLst>
          </p:cNvPr>
          <p:cNvSpPr>
            <a:spLocks noGrp="1"/>
          </p:cNvSpPr>
          <p:nvPr>
            <p:ph type="title"/>
          </p:nvPr>
        </p:nvSpPr>
        <p:spPr/>
        <p:txBody>
          <a:bodyPr/>
          <a:lstStyle/>
          <a:p>
            <a:r>
              <a:rPr lang="en-US"/>
              <a:t>Picking a ML Paradigm</a:t>
            </a:r>
          </a:p>
        </p:txBody>
      </p:sp>
      <p:grpSp>
        <p:nvGrpSpPr>
          <p:cNvPr id="6" name="Group 5">
            <a:extLst>
              <a:ext uri="{FF2B5EF4-FFF2-40B4-BE49-F238E27FC236}">
                <a16:creationId xmlns:a16="http://schemas.microsoft.com/office/drawing/2014/main" id="{42E5376D-5E91-47B1-9909-865BDB26FBC9}"/>
              </a:ext>
            </a:extLst>
          </p:cNvPr>
          <p:cNvGrpSpPr/>
          <p:nvPr/>
        </p:nvGrpSpPr>
        <p:grpSpPr>
          <a:xfrm>
            <a:off x="1439603" y="1189790"/>
            <a:ext cx="9312794" cy="4850792"/>
            <a:chOff x="1439603" y="1189790"/>
            <a:chExt cx="9312794" cy="4850792"/>
          </a:xfrm>
        </p:grpSpPr>
        <p:pic>
          <p:nvPicPr>
            <p:cNvPr id="4" name="Picture 3" descr="A close up of a map&#10;&#10;Description automatically generated">
              <a:extLst>
                <a:ext uri="{FF2B5EF4-FFF2-40B4-BE49-F238E27FC236}">
                  <a16:creationId xmlns:a16="http://schemas.microsoft.com/office/drawing/2014/main" id="{31530554-8962-4C1F-B9CE-E9F7DC34DBCC}"/>
                </a:ext>
              </a:extLst>
            </p:cNvPr>
            <p:cNvPicPr>
              <a:picLocks noChangeAspect="1"/>
            </p:cNvPicPr>
            <p:nvPr/>
          </p:nvPicPr>
          <p:blipFill rotWithShape="1">
            <a:blip r:embed="rId2">
              <a:extLst>
                <a:ext uri="{28A0092B-C50C-407E-A947-70E740481C1C}">
                  <a14:useLocalDpi xmlns:a14="http://schemas.microsoft.com/office/drawing/2010/main" val="0"/>
                </a:ext>
              </a:extLst>
            </a:blip>
            <a:srcRect b="15057"/>
            <a:stretch/>
          </p:blipFill>
          <p:spPr>
            <a:xfrm>
              <a:off x="1439603" y="1189790"/>
              <a:ext cx="9312794" cy="4767665"/>
            </a:xfrm>
            <a:prstGeom prst="rect">
              <a:avLst/>
            </a:prstGeom>
          </p:spPr>
        </p:pic>
        <p:sp>
          <p:nvSpPr>
            <p:cNvPr id="5" name="Rectangle 4">
              <a:extLst>
                <a:ext uri="{FF2B5EF4-FFF2-40B4-BE49-F238E27FC236}">
                  <a16:creationId xmlns:a16="http://schemas.microsoft.com/office/drawing/2014/main" id="{4C96B6C3-EB68-499A-8617-E023C25080E9}"/>
                </a:ext>
              </a:extLst>
            </p:cNvPr>
            <p:cNvSpPr/>
            <p:nvPr/>
          </p:nvSpPr>
          <p:spPr>
            <a:xfrm>
              <a:off x="1439603" y="5606473"/>
              <a:ext cx="786361" cy="434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40902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889F72-CBB8-408D-BC50-37929292FB87}"/>
              </a:ext>
            </a:extLst>
          </p:cNvPr>
          <p:cNvSpPr>
            <a:spLocks noGrp="1"/>
          </p:cNvSpPr>
          <p:nvPr>
            <p:ph type="body" sz="quarter" idx="10"/>
          </p:nvPr>
        </p:nvSpPr>
        <p:spPr>
          <a:xfrm>
            <a:off x="838200" y="1669298"/>
            <a:ext cx="6449292" cy="4269684"/>
          </a:xfrm>
        </p:spPr>
        <p:txBody>
          <a:bodyPr>
            <a:normAutofit fontScale="70000" lnSpcReduction="20000"/>
          </a:bodyPr>
          <a:lstStyle/>
          <a:p>
            <a:pPr>
              <a:spcAft>
                <a:spcPts val="600"/>
              </a:spcAft>
            </a:pPr>
            <a:r>
              <a:rPr lang="en-US" b="1" dirty="0"/>
              <a:t>Devices are becoming ubiquitous</a:t>
            </a:r>
          </a:p>
          <a:p>
            <a:pPr lvl="1">
              <a:lnSpc>
                <a:spcPct val="120000"/>
              </a:lnSpc>
              <a:spcAft>
                <a:spcPts val="600"/>
              </a:spcAft>
            </a:pPr>
            <a:r>
              <a:rPr lang="en-US" dirty="0"/>
              <a:t>Autonomous vehicles, home automation and security, healthcare, wearable tech</a:t>
            </a:r>
          </a:p>
          <a:p>
            <a:pPr>
              <a:spcAft>
                <a:spcPts val="600"/>
              </a:spcAft>
            </a:pPr>
            <a:r>
              <a:rPr lang="en-US" b="1" baseline="0" dirty="0"/>
              <a:t>The </a:t>
            </a:r>
            <a:r>
              <a:rPr lang="en-US" b="1" dirty="0"/>
              <a:t>application development rate</a:t>
            </a:r>
            <a:r>
              <a:rPr lang="en-US" b="1" baseline="0" dirty="0"/>
              <a:t> is </a:t>
            </a:r>
            <a:r>
              <a:rPr lang="en-US" b="1" dirty="0"/>
              <a:t>rapidly increasing</a:t>
            </a:r>
          </a:p>
          <a:p>
            <a:pPr lvl="1">
              <a:spcAft>
                <a:spcPts val="600"/>
              </a:spcAft>
            </a:pPr>
            <a:r>
              <a:rPr lang="en-US" dirty="0"/>
              <a:t>4 Major, Cloud-Based IoT Hubs (and another dozen second-tier hubs)</a:t>
            </a:r>
          </a:p>
          <a:p>
            <a:pPr lvl="1">
              <a:spcAft>
                <a:spcPts val="600"/>
              </a:spcAft>
            </a:pPr>
            <a:r>
              <a:rPr lang="en-US" dirty="0"/>
              <a:t>&gt;4000 Node-Red Device Flows</a:t>
            </a:r>
          </a:p>
          <a:p>
            <a:pPr lvl="1">
              <a:spcAft>
                <a:spcPts val="600"/>
              </a:spcAft>
            </a:pPr>
            <a:r>
              <a:rPr lang="en-US" dirty="0"/>
              <a:t>Major IoT systems deployments underway</a:t>
            </a:r>
            <a:endParaRPr lang="en-US" baseline="0" dirty="0"/>
          </a:p>
          <a:p>
            <a:pPr>
              <a:spcAft>
                <a:spcPts val="600"/>
              </a:spcAft>
            </a:pPr>
            <a:r>
              <a:rPr lang="en-US" dirty="0"/>
              <a:t> </a:t>
            </a:r>
            <a:r>
              <a:rPr lang="en-US" b="1" dirty="0"/>
              <a:t>Vehicle technology is pushing the envelope</a:t>
            </a:r>
          </a:p>
          <a:p>
            <a:pPr lvl="1">
              <a:spcAft>
                <a:spcPts val="600"/>
              </a:spcAft>
            </a:pPr>
            <a:r>
              <a:rPr lang="en-US" dirty="0"/>
              <a:t>Autonomous vehicles</a:t>
            </a:r>
          </a:p>
          <a:p>
            <a:pPr lvl="2">
              <a:spcAft>
                <a:spcPts val="600"/>
              </a:spcAft>
            </a:pPr>
            <a:r>
              <a:rPr lang="en-US" dirty="0"/>
              <a:t>V2V, V2I, V2P (V2X)</a:t>
            </a:r>
          </a:p>
          <a:p>
            <a:pPr>
              <a:spcAft>
                <a:spcPts val="600"/>
              </a:spcAft>
            </a:pPr>
            <a:r>
              <a:rPr lang="en-US" b="1" dirty="0"/>
              <a:t>On top of all that … there is a convergence of technologies</a:t>
            </a:r>
          </a:p>
          <a:p>
            <a:pPr lvl="1">
              <a:spcAft>
                <a:spcPts val="600"/>
              </a:spcAft>
            </a:pPr>
            <a:r>
              <a:rPr lang="en-US" dirty="0"/>
              <a:t>IoT – data generation</a:t>
            </a:r>
          </a:p>
          <a:p>
            <a:pPr lvl="1">
              <a:spcAft>
                <a:spcPts val="600"/>
              </a:spcAft>
            </a:pPr>
            <a:r>
              <a:rPr lang="en-US" baseline="0" dirty="0"/>
              <a:t>Big Data – data </a:t>
            </a:r>
            <a:r>
              <a:rPr lang="en-US" dirty="0"/>
              <a:t>storage and analysis</a:t>
            </a:r>
          </a:p>
          <a:p>
            <a:pPr lvl="1">
              <a:spcAft>
                <a:spcPts val="600"/>
              </a:spcAft>
            </a:pPr>
            <a:r>
              <a:rPr lang="en-US" baseline="0" dirty="0"/>
              <a:t>AI/Machine Learning – predictive analytics and control</a:t>
            </a:r>
          </a:p>
          <a:p>
            <a:pPr lvl="1">
              <a:spcAft>
                <a:spcPts val="600"/>
              </a:spcAft>
            </a:pPr>
            <a:r>
              <a:rPr lang="en-US" dirty="0"/>
              <a:t>Blockchain – ecosystems of intelligent agents</a:t>
            </a:r>
            <a:endParaRPr lang="en-US" baseline="0" dirty="0"/>
          </a:p>
          <a:p>
            <a:pPr lvl="1">
              <a:spcAft>
                <a:spcPts val="600"/>
              </a:spcAft>
            </a:pPr>
            <a:endParaRPr lang="en-US" dirty="0"/>
          </a:p>
        </p:txBody>
      </p:sp>
      <p:sp>
        <p:nvSpPr>
          <p:cNvPr id="2" name="Title 1">
            <a:extLst>
              <a:ext uri="{FF2B5EF4-FFF2-40B4-BE49-F238E27FC236}">
                <a16:creationId xmlns:a16="http://schemas.microsoft.com/office/drawing/2014/main" id="{B5924E8E-4B6B-429F-8266-26B12795F48C}"/>
              </a:ext>
            </a:extLst>
          </p:cNvPr>
          <p:cNvSpPr>
            <a:spLocks noGrp="1"/>
          </p:cNvSpPr>
          <p:nvPr>
            <p:ph type="title"/>
          </p:nvPr>
        </p:nvSpPr>
        <p:spPr/>
        <p:txBody>
          <a:bodyPr>
            <a:normAutofit/>
          </a:bodyPr>
          <a:lstStyle/>
          <a:p>
            <a:r>
              <a:rPr lang="en-US" dirty="0"/>
              <a:t>Motivations</a:t>
            </a:r>
            <a:endParaRPr lang="en-US" i="1" dirty="0">
              <a:solidFill>
                <a:srgbClr val="8AC542"/>
              </a:solidFill>
            </a:endParaRPr>
          </a:p>
        </p:txBody>
      </p:sp>
      <p:sp>
        <p:nvSpPr>
          <p:cNvPr id="4" name="Rectangle 3">
            <a:extLst>
              <a:ext uri="{FF2B5EF4-FFF2-40B4-BE49-F238E27FC236}">
                <a16:creationId xmlns:a16="http://schemas.microsoft.com/office/drawing/2014/main" id="{646F5A20-179E-416C-B49A-58DE3A2BE1B8}"/>
              </a:ext>
            </a:extLst>
          </p:cNvPr>
          <p:cNvSpPr/>
          <p:nvPr/>
        </p:nvSpPr>
        <p:spPr>
          <a:xfrm>
            <a:off x="2244337" y="6123543"/>
            <a:ext cx="5449554" cy="415498"/>
          </a:xfrm>
          <a:prstGeom prst="rect">
            <a:avLst/>
          </a:prstGeom>
        </p:spPr>
        <p:txBody>
          <a:bodyPr wrap="square">
            <a:spAutoFit/>
          </a:bodyPr>
          <a:lstStyle/>
          <a:p>
            <a:pPr algn="ctr"/>
            <a:r>
              <a:rPr lang="en-US" sz="1050" dirty="0">
                <a:hlinkClick r:id="rId2"/>
              </a:rPr>
              <a:t>https://www.youtube.com/watch?v=QSIPNhOiMoE</a:t>
            </a:r>
            <a:endParaRPr lang="en-US" sz="1050" dirty="0"/>
          </a:p>
          <a:p>
            <a:pPr algn="ctr"/>
            <a:endParaRPr lang="en-US" sz="1050" dirty="0"/>
          </a:p>
        </p:txBody>
      </p:sp>
      <p:sp>
        <p:nvSpPr>
          <p:cNvPr id="5" name="Rectangle 4">
            <a:extLst>
              <a:ext uri="{FF2B5EF4-FFF2-40B4-BE49-F238E27FC236}">
                <a16:creationId xmlns:a16="http://schemas.microsoft.com/office/drawing/2014/main" id="{C5E5B016-5057-43A6-A3C9-B4EF51326225}"/>
              </a:ext>
            </a:extLst>
          </p:cNvPr>
          <p:cNvSpPr/>
          <p:nvPr/>
        </p:nvSpPr>
        <p:spPr>
          <a:xfrm>
            <a:off x="749392" y="1160620"/>
            <a:ext cx="5287025" cy="369332"/>
          </a:xfrm>
          <a:prstGeom prst="rect">
            <a:avLst/>
          </a:prstGeom>
        </p:spPr>
        <p:txBody>
          <a:bodyPr wrap="none">
            <a:spAutoFit/>
          </a:bodyPr>
          <a:lstStyle/>
          <a:p>
            <a:r>
              <a:rPr lang="en-US" i="1" dirty="0">
                <a:solidFill>
                  <a:srgbClr val="8AC542"/>
                </a:solidFill>
              </a:rPr>
              <a:t>We don’t need a Gartner report to see that…</a:t>
            </a:r>
            <a:endParaRPr lang="en-US" dirty="0"/>
          </a:p>
        </p:txBody>
      </p:sp>
      <p:sp>
        <p:nvSpPr>
          <p:cNvPr id="6" name="Rectangle 5">
            <a:extLst>
              <a:ext uri="{FF2B5EF4-FFF2-40B4-BE49-F238E27FC236}">
                <a16:creationId xmlns:a16="http://schemas.microsoft.com/office/drawing/2014/main" id="{3B56987E-A3C5-4B43-B851-17B973FDE162}"/>
              </a:ext>
            </a:extLst>
          </p:cNvPr>
          <p:cNvSpPr/>
          <p:nvPr/>
        </p:nvSpPr>
        <p:spPr>
          <a:xfrm>
            <a:off x="7412652" y="0"/>
            <a:ext cx="443748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i.ytimg.com/vi/1lUkyCYdAEY/maxresdefault.jpg">
            <a:extLst>
              <a:ext uri="{FF2B5EF4-FFF2-40B4-BE49-F238E27FC236}">
                <a16:creationId xmlns:a16="http://schemas.microsoft.com/office/drawing/2014/main" id="{C8C431BB-4AC0-4E60-ABFB-CC67FD1D1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2652" y="3569771"/>
            <a:ext cx="4437489" cy="24960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1600/1*W5RP2p5ooqtKo5zFZCOItg.png">
            <a:extLst>
              <a:ext uri="{FF2B5EF4-FFF2-40B4-BE49-F238E27FC236}">
                <a16:creationId xmlns:a16="http://schemas.microsoft.com/office/drawing/2014/main" id="{F9508357-2040-4A5C-9AF8-D3767DBE58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135" b="13068"/>
          <a:stretch/>
        </p:blipFill>
        <p:spPr bwMode="auto">
          <a:xfrm>
            <a:off x="7154034" y="919018"/>
            <a:ext cx="4779347" cy="1581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332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CD8395-B088-4A77-BA9F-70F081E6B5BE}"/>
              </a:ext>
            </a:extLst>
          </p:cNvPr>
          <p:cNvSpPr/>
          <p:nvPr/>
        </p:nvSpPr>
        <p:spPr>
          <a:xfrm>
            <a:off x="0" y="0"/>
            <a:ext cx="12192000" cy="6858000"/>
          </a:xfrm>
          <a:prstGeom prst="rect">
            <a:avLst/>
          </a:prstGeom>
          <a:solidFill>
            <a:srgbClr val="29292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cdn-blog.adafruit.com/uploads/2018/01/Internet-of-Things-2018-1-1.png">
            <a:extLst>
              <a:ext uri="{FF2B5EF4-FFF2-40B4-BE49-F238E27FC236}">
                <a16:creationId xmlns:a16="http://schemas.microsoft.com/office/drawing/2014/main" id="{978E57FD-2485-4C88-B6CD-D15E009B7F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 r="-68"/>
          <a:stretch/>
        </p:blipFill>
        <p:spPr bwMode="auto">
          <a:xfrm>
            <a:off x="1394691" y="0"/>
            <a:ext cx="929178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2F6EA8B-6260-4DBF-A478-AE2CE468EB1B}"/>
              </a:ext>
            </a:extLst>
          </p:cNvPr>
          <p:cNvSpPr/>
          <p:nvPr/>
        </p:nvSpPr>
        <p:spPr>
          <a:xfrm>
            <a:off x="4904509" y="138545"/>
            <a:ext cx="2244436" cy="267855"/>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9C8BD2F-8E56-446C-BB93-49CA494C97F9}"/>
              </a:ext>
            </a:extLst>
          </p:cNvPr>
          <p:cNvSpPr txBox="1"/>
          <p:nvPr/>
        </p:nvSpPr>
        <p:spPr>
          <a:xfrm>
            <a:off x="1595172" y="55418"/>
            <a:ext cx="3978974" cy="369332"/>
          </a:xfrm>
          <a:prstGeom prst="rect">
            <a:avLst/>
          </a:prstGeom>
          <a:noFill/>
        </p:spPr>
        <p:txBody>
          <a:bodyPr wrap="none" rtlCol="0">
            <a:spAutoFit/>
          </a:bodyPr>
          <a:lstStyle/>
          <a:p>
            <a:r>
              <a:rPr lang="en-US" dirty="0">
                <a:solidFill>
                  <a:schemeClr val="bg1"/>
                </a:solidFill>
              </a:rPr>
              <a:t>Internet of Things Landscape 2018</a:t>
            </a:r>
          </a:p>
        </p:txBody>
      </p:sp>
    </p:spTree>
    <p:extLst>
      <p:ext uri="{BB962C8B-B14F-4D97-AF65-F5344CB8AC3E}">
        <p14:creationId xmlns:p14="http://schemas.microsoft.com/office/powerpoint/2010/main" val="2102198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E94B56-B9D2-4083-AA81-9FE146540E11}"/>
              </a:ext>
            </a:extLst>
          </p:cNvPr>
          <p:cNvSpPr>
            <a:spLocks noGrp="1"/>
          </p:cNvSpPr>
          <p:nvPr>
            <p:ph type="body" sz="quarter" idx="10"/>
          </p:nvPr>
        </p:nvSpPr>
        <p:spPr>
          <a:xfrm>
            <a:off x="838199" y="1021274"/>
            <a:ext cx="6440056" cy="5324107"/>
          </a:xfrm>
        </p:spPr>
        <p:txBody>
          <a:bodyPr>
            <a:normAutofit fontScale="62500" lnSpcReduction="20000"/>
          </a:bodyPr>
          <a:lstStyle/>
          <a:p>
            <a:pPr>
              <a:spcAft>
                <a:spcPts val="600"/>
              </a:spcAft>
            </a:pPr>
            <a:r>
              <a:rPr lang="en-US" b="1" dirty="0"/>
              <a:t>Just Walk Out – Amazon Go</a:t>
            </a:r>
          </a:p>
          <a:p>
            <a:pPr lvl="1">
              <a:spcAft>
                <a:spcPts val="600"/>
              </a:spcAft>
            </a:pPr>
            <a:r>
              <a:rPr lang="en-US" dirty="0">
                <a:hlinkClick r:id="rId2"/>
              </a:rPr>
              <a:t>https://www.youtube.com/watch?v=NrmMk1Myrxc</a:t>
            </a:r>
            <a:r>
              <a:rPr lang="en-US" dirty="0"/>
              <a:t> (1:49)</a:t>
            </a:r>
          </a:p>
          <a:p>
            <a:pPr>
              <a:spcAft>
                <a:spcPts val="600"/>
              </a:spcAft>
            </a:pPr>
            <a:r>
              <a:rPr lang="en-US" b="1" dirty="0"/>
              <a:t>Rio Tinto - Driverless Train</a:t>
            </a:r>
          </a:p>
          <a:p>
            <a:pPr lvl="1">
              <a:spcAft>
                <a:spcPts val="600"/>
              </a:spcAft>
            </a:pPr>
            <a:r>
              <a:rPr lang="en-US" dirty="0">
                <a:hlinkClick r:id="rId3"/>
              </a:rPr>
              <a:t>https://www.youtube.com/watch?v=8A-GAg69rAM</a:t>
            </a:r>
            <a:r>
              <a:rPr lang="en-US" dirty="0"/>
              <a:t> (3:24)</a:t>
            </a:r>
          </a:p>
          <a:p>
            <a:pPr lvl="1">
              <a:spcAft>
                <a:spcPts val="600"/>
              </a:spcAft>
            </a:pPr>
            <a:r>
              <a:rPr lang="en-US" dirty="0"/>
              <a:t>Moving Block/Communications-Based Train Control (CBTC) </a:t>
            </a:r>
          </a:p>
          <a:p>
            <a:pPr lvl="2">
              <a:spcAft>
                <a:spcPts val="600"/>
              </a:spcAft>
            </a:pPr>
            <a:r>
              <a:rPr lang="en-US" dirty="0">
                <a:hlinkClick r:id="rId4"/>
              </a:rPr>
              <a:t>https://www.youtube.com/watch?v=_1Bgmugve5M</a:t>
            </a:r>
            <a:r>
              <a:rPr lang="en-US" dirty="0"/>
              <a:t> (2:11)</a:t>
            </a:r>
          </a:p>
          <a:p>
            <a:pPr>
              <a:spcAft>
                <a:spcPts val="600"/>
              </a:spcAft>
            </a:pPr>
            <a:r>
              <a:rPr lang="en-US" b="1" dirty="0"/>
              <a:t>Microsoft – Integrating Wearable Health Tech</a:t>
            </a:r>
          </a:p>
          <a:p>
            <a:pPr lvl="1">
              <a:spcAft>
                <a:spcPts val="600"/>
              </a:spcAft>
            </a:pPr>
            <a:r>
              <a:rPr lang="en-US" dirty="0">
                <a:hlinkClick r:id="rId5"/>
              </a:rPr>
              <a:t>https://www.youtube.com/watch?v=u5oTz1e5qqE</a:t>
            </a:r>
            <a:r>
              <a:rPr lang="en-US" dirty="0"/>
              <a:t> (14:30)</a:t>
            </a:r>
          </a:p>
          <a:p>
            <a:pPr>
              <a:spcAft>
                <a:spcPts val="600"/>
              </a:spcAft>
            </a:pPr>
            <a:r>
              <a:rPr lang="en-US" b="1" dirty="0"/>
              <a:t>Driverless Vehicles</a:t>
            </a:r>
          </a:p>
          <a:p>
            <a:pPr lvl="1">
              <a:lnSpc>
                <a:spcPct val="120000"/>
              </a:lnSpc>
              <a:spcAft>
                <a:spcPts val="600"/>
              </a:spcAft>
            </a:pPr>
            <a:r>
              <a:rPr lang="en-US" dirty="0">
                <a:hlinkClick r:id="rId6"/>
              </a:rPr>
              <a:t>https://www.youtube.com/watch?v=gfWjsKsEry0</a:t>
            </a:r>
            <a:r>
              <a:rPr lang="en-US" dirty="0"/>
              <a:t> (5:04 – Autonomous Taxi)</a:t>
            </a:r>
          </a:p>
          <a:p>
            <a:pPr lvl="1">
              <a:lnSpc>
                <a:spcPct val="120000"/>
              </a:lnSpc>
              <a:spcAft>
                <a:spcPts val="600"/>
              </a:spcAft>
            </a:pPr>
            <a:r>
              <a:rPr lang="en-US" dirty="0">
                <a:hlinkClick r:id="rId7"/>
              </a:rPr>
              <a:t>https://www.youtube.com/watch?v=Qb0Kzb3haK8</a:t>
            </a:r>
            <a:r>
              <a:rPr lang="en-US" dirty="0"/>
              <a:t> (2:33 – Autonomous Truck)</a:t>
            </a:r>
          </a:p>
          <a:p>
            <a:pPr lvl="1">
              <a:lnSpc>
                <a:spcPct val="120000"/>
              </a:lnSpc>
              <a:spcAft>
                <a:spcPts val="600"/>
              </a:spcAft>
            </a:pPr>
            <a:r>
              <a:rPr lang="en-US" dirty="0">
                <a:hlinkClick r:id="rId8"/>
              </a:rPr>
              <a:t>https://www.youtube.com/watch?v=L_uW0_OvEkk</a:t>
            </a:r>
            <a:r>
              <a:rPr lang="en-US" dirty="0"/>
              <a:t> (6:55 – Motivation for Autonomous Trucking)</a:t>
            </a:r>
          </a:p>
          <a:p>
            <a:pPr lvl="1">
              <a:lnSpc>
                <a:spcPct val="120000"/>
              </a:lnSpc>
              <a:spcAft>
                <a:spcPts val="600"/>
              </a:spcAft>
            </a:pPr>
            <a:r>
              <a:rPr lang="en-US" dirty="0">
                <a:hlinkClick r:id="rId9"/>
              </a:rPr>
              <a:t>https://www.youtube.com/watch?v=gD3gXblRhC4</a:t>
            </a:r>
            <a:r>
              <a:rPr lang="en-US" dirty="0"/>
              <a:t> (3:04 – Volvo Platooning/DSRC)</a:t>
            </a:r>
          </a:p>
          <a:p>
            <a:pPr lvl="1">
              <a:lnSpc>
                <a:spcPct val="120000"/>
              </a:lnSpc>
              <a:spcAft>
                <a:spcPts val="600"/>
              </a:spcAft>
            </a:pPr>
            <a:r>
              <a:rPr lang="en-US" dirty="0">
                <a:hlinkClick r:id="rId10"/>
              </a:rPr>
              <a:t>https://www.youtube.com/watch?v=OdhzRJQ7Qfw</a:t>
            </a:r>
            <a:r>
              <a:rPr lang="en-US" dirty="0"/>
              <a:t> (3:49 – Logging Operations Platooning/DSRC)	</a:t>
            </a:r>
          </a:p>
          <a:p>
            <a:pPr lvl="1">
              <a:lnSpc>
                <a:spcPct val="120000"/>
              </a:lnSpc>
              <a:spcAft>
                <a:spcPts val="600"/>
              </a:spcAft>
            </a:pPr>
            <a:r>
              <a:rPr lang="en-US" dirty="0"/>
              <a:t>Ford Announced V2X Technology in all Vehicles @ CES 2019</a:t>
            </a:r>
          </a:p>
          <a:p>
            <a:pPr>
              <a:spcAft>
                <a:spcPts val="600"/>
              </a:spcAft>
            </a:pPr>
            <a:r>
              <a:rPr lang="en-US" b="1" dirty="0"/>
              <a:t>Integration with GIS</a:t>
            </a:r>
          </a:p>
          <a:p>
            <a:pPr lvl="1">
              <a:lnSpc>
                <a:spcPct val="120000"/>
              </a:lnSpc>
              <a:spcAft>
                <a:spcPts val="600"/>
              </a:spcAft>
            </a:pPr>
            <a:r>
              <a:rPr lang="en-US">
                <a:hlinkClick r:id="rId11"/>
              </a:rPr>
              <a:t>https://www.arcgis.com/apps/MapJournal/index.html?appid=895bd00c9e7c4521b21e94da5d4748fc#</a:t>
            </a:r>
            <a:endParaRPr lang="en-US"/>
          </a:p>
          <a:p>
            <a:pPr lvl="1">
              <a:lnSpc>
                <a:spcPct val="120000"/>
              </a:lnSpc>
              <a:spcAft>
                <a:spcPts val="600"/>
              </a:spcAft>
            </a:pPr>
            <a:endParaRPr lang="en-US" dirty="0"/>
          </a:p>
        </p:txBody>
      </p:sp>
      <p:sp>
        <p:nvSpPr>
          <p:cNvPr id="2" name="Title 1">
            <a:extLst>
              <a:ext uri="{FF2B5EF4-FFF2-40B4-BE49-F238E27FC236}">
                <a16:creationId xmlns:a16="http://schemas.microsoft.com/office/drawing/2014/main" id="{33C0D4D0-EBAD-4137-A09F-9569D553656D}"/>
              </a:ext>
            </a:extLst>
          </p:cNvPr>
          <p:cNvSpPr>
            <a:spLocks noGrp="1"/>
          </p:cNvSpPr>
          <p:nvPr>
            <p:ph type="title"/>
          </p:nvPr>
        </p:nvSpPr>
        <p:spPr/>
        <p:txBody>
          <a:bodyPr/>
          <a:lstStyle/>
          <a:p>
            <a:r>
              <a:rPr lang="en-US"/>
              <a:t>Examples of IoT</a:t>
            </a:r>
          </a:p>
        </p:txBody>
      </p:sp>
      <p:sp>
        <p:nvSpPr>
          <p:cNvPr id="4" name="Rectangle 3">
            <a:extLst>
              <a:ext uri="{FF2B5EF4-FFF2-40B4-BE49-F238E27FC236}">
                <a16:creationId xmlns:a16="http://schemas.microsoft.com/office/drawing/2014/main" id="{69A1825A-DD70-49C0-A50D-6FEB4FEDF9BA}"/>
              </a:ext>
            </a:extLst>
          </p:cNvPr>
          <p:cNvSpPr/>
          <p:nvPr/>
        </p:nvSpPr>
        <p:spPr>
          <a:xfrm>
            <a:off x="7412651" y="0"/>
            <a:ext cx="443483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E2A16F-F4FF-4696-B4CC-6F15D0BC984E}"/>
              </a:ext>
            </a:extLst>
          </p:cNvPr>
          <p:cNvPicPr>
            <a:picLocks noChangeAspect="1"/>
          </p:cNvPicPr>
          <p:nvPr/>
        </p:nvPicPr>
        <p:blipFill rotWithShape="1">
          <a:blip r:embed="rId12"/>
          <a:srcRect t="22367" b="14527"/>
          <a:stretch/>
        </p:blipFill>
        <p:spPr>
          <a:xfrm>
            <a:off x="7412651" y="-39512"/>
            <a:ext cx="4434840" cy="1459346"/>
          </a:xfrm>
          <a:prstGeom prst="rect">
            <a:avLst/>
          </a:prstGeom>
        </p:spPr>
      </p:pic>
      <p:pic>
        <p:nvPicPr>
          <p:cNvPr id="6" name="Picture 5">
            <a:extLst>
              <a:ext uri="{FF2B5EF4-FFF2-40B4-BE49-F238E27FC236}">
                <a16:creationId xmlns:a16="http://schemas.microsoft.com/office/drawing/2014/main" id="{33CCE4EB-C1E9-4A64-BD66-D7FE8D3FE94F}"/>
              </a:ext>
            </a:extLst>
          </p:cNvPr>
          <p:cNvPicPr>
            <a:picLocks noChangeAspect="1"/>
          </p:cNvPicPr>
          <p:nvPr/>
        </p:nvPicPr>
        <p:blipFill rotWithShape="1">
          <a:blip r:embed="rId13"/>
          <a:srcRect t="26290" b="26475"/>
          <a:stretch/>
        </p:blipFill>
        <p:spPr>
          <a:xfrm>
            <a:off x="7412651" y="1720911"/>
            <a:ext cx="4434840" cy="1398241"/>
          </a:xfrm>
          <a:prstGeom prst="rect">
            <a:avLst/>
          </a:prstGeom>
        </p:spPr>
      </p:pic>
      <p:pic>
        <p:nvPicPr>
          <p:cNvPr id="7" name="Picture 6">
            <a:extLst>
              <a:ext uri="{FF2B5EF4-FFF2-40B4-BE49-F238E27FC236}">
                <a16:creationId xmlns:a16="http://schemas.microsoft.com/office/drawing/2014/main" id="{4185B8E9-908F-4C1F-B917-3477481AF6F9}"/>
              </a:ext>
            </a:extLst>
          </p:cNvPr>
          <p:cNvPicPr>
            <a:picLocks noChangeAspect="1"/>
          </p:cNvPicPr>
          <p:nvPr/>
        </p:nvPicPr>
        <p:blipFill rotWithShape="1">
          <a:blip r:embed="rId14"/>
          <a:srcRect t="17405" b="15930"/>
          <a:stretch/>
        </p:blipFill>
        <p:spPr>
          <a:xfrm>
            <a:off x="7412651" y="5187216"/>
            <a:ext cx="4434840" cy="1670784"/>
          </a:xfrm>
          <a:prstGeom prst="rect">
            <a:avLst/>
          </a:prstGeom>
        </p:spPr>
      </p:pic>
      <p:pic>
        <p:nvPicPr>
          <p:cNvPr id="8" name="Picture 7">
            <a:extLst>
              <a:ext uri="{FF2B5EF4-FFF2-40B4-BE49-F238E27FC236}">
                <a16:creationId xmlns:a16="http://schemas.microsoft.com/office/drawing/2014/main" id="{F6FAAD17-9F42-427A-9E51-B31E6A698783}"/>
              </a:ext>
            </a:extLst>
          </p:cNvPr>
          <p:cNvPicPr>
            <a:picLocks noChangeAspect="1"/>
          </p:cNvPicPr>
          <p:nvPr/>
        </p:nvPicPr>
        <p:blipFill>
          <a:blip r:embed="rId15"/>
          <a:stretch>
            <a:fillRect/>
          </a:stretch>
        </p:blipFill>
        <p:spPr>
          <a:xfrm>
            <a:off x="7412651" y="3420229"/>
            <a:ext cx="4434840" cy="1465909"/>
          </a:xfrm>
          <a:prstGeom prst="rect">
            <a:avLst/>
          </a:prstGeom>
        </p:spPr>
      </p:pic>
    </p:spTree>
    <p:extLst>
      <p:ext uri="{BB962C8B-B14F-4D97-AF65-F5344CB8AC3E}">
        <p14:creationId xmlns:p14="http://schemas.microsoft.com/office/powerpoint/2010/main" val="4073546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E749FF-1FAF-416A-9D8D-696A4D548974}"/>
              </a:ext>
            </a:extLst>
          </p:cNvPr>
          <p:cNvSpPr>
            <a:spLocks noGrp="1"/>
          </p:cNvSpPr>
          <p:nvPr>
            <p:ph type="body" sz="quarter" idx="10"/>
          </p:nvPr>
        </p:nvSpPr>
        <p:spPr>
          <a:xfrm>
            <a:off x="597672" y="1228436"/>
            <a:ext cx="5486966" cy="5220457"/>
          </a:xfrm>
        </p:spPr>
        <p:txBody>
          <a:bodyPr>
            <a:normAutofit fontScale="77500" lnSpcReduction="20000"/>
          </a:bodyPr>
          <a:lstStyle/>
          <a:p>
            <a:pPr>
              <a:lnSpc>
                <a:spcPct val="120000"/>
              </a:lnSpc>
            </a:pPr>
            <a:r>
              <a:rPr lang="en-US" b="1" baseline="0" dirty="0"/>
              <a:t>Process Automation – </a:t>
            </a:r>
            <a:r>
              <a:rPr lang="en-US" b="1" dirty="0"/>
              <a:t>Sensing and Control</a:t>
            </a:r>
            <a:endParaRPr lang="en-US" b="1" baseline="0" dirty="0"/>
          </a:p>
          <a:p>
            <a:pPr lvl="1">
              <a:lnSpc>
                <a:spcPct val="120000"/>
              </a:lnSpc>
            </a:pPr>
            <a:r>
              <a:rPr lang="en-US" baseline="0" dirty="0"/>
              <a:t>Utilities</a:t>
            </a:r>
          </a:p>
          <a:p>
            <a:pPr lvl="1">
              <a:lnSpc>
                <a:spcPct val="120000"/>
              </a:lnSpc>
            </a:pPr>
            <a:r>
              <a:rPr lang="en-US" baseline="0" dirty="0"/>
              <a:t>Industrial Processing</a:t>
            </a:r>
          </a:p>
          <a:p>
            <a:pPr lvl="1">
              <a:lnSpc>
                <a:spcPct val="120000"/>
              </a:lnSpc>
            </a:pPr>
            <a:r>
              <a:rPr lang="en-US" dirty="0"/>
              <a:t>Vehicle</a:t>
            </a:r>
            <a:r>
              <a:rPr lang="en-US" baseline="0" dirty="0"/>
              <a:t> electronics</a:t>
            </a:r>
          </a:p>
          <a:p>
            <a:pPr lvl="1">
              <a:lnSpc>
                <a:spcPct val="120000"/>
              </a:lnSpc>
            </a:pPr>
            <a:r>
              <a:rPr lang="en-US" baseline="0" dirty="0"/>
              <a:t>Aircraft</a:t>
            </a:r>
          </a:p>
          <a:p>
            <a:pPr>
              <a:lnSpc>
                <a:spcPct val="120000"/>
              </a:lnSpc>
            </a:pPr>
            <a:r>
              <a:rPr lang="en-US" b="1" dirty="0"/>
              <a:t>Black Box Perspective</a:t>
            </a:r>
          </a:p>
          <a:p>
            <a:pPr lvl="1">
              <a:lnSpc>
                <a:spcPct val="120000"/>
              </a:lnSpc>
            </a:pPr>
            <a:r>
              <a:rPr lang="en-US" baseline="0" dirty="0"/>
              <a:t>Nobody wants/needs to know about how, e.g. power company checks meters</a:t>
            </a:r>
          </a:p>
          <a:p>
            <a:pPr lvl="1">
              <a:lnSpc>
                <a:spcPct val="120000"/>
              </a:lnSpc>
            </a:pPr>
            <a:r>
              <a:rPr lang="en-US" baseline="0" dirty="0"/>
              <a:t>Protocols/Networks were competitive advantage</a:t>
            </a:r>
          </a:p>
          <a:p>
            <a:pPr lvl="1">
              <a:lnSpc>
                <a:spcPct val="120000"/>
              </a:lnSpc>
            </a:pPr>
            <a:r>
              <a:rPr lang="en-US" baseline="0" dirty="0"/>
              <a:t>Only specialists would need to know</a:t>
            </a:r>
          </a:p>
          <a:p>
            <a:pPr>
              <a:lnSpc>
                <a:spcPct val="120000"/>
              </a:lnSpc>
            </a:pPr>
            <a:r>
              <a:rPr lang="en-US" b="1" baseline="0" dirty="0"/>
              <a:t>Specialized Languages, Methods, Hardware</a:t>
            </a:r>
          </a:p>
          <a:p>
            <a:pPr lvl="1">
              <a:lnSpc>
                <a:spcPct val="120000"/>
              </a:lnSpc>
            </a:pPr>
            <a:r>
              <a:rPr lang="en-US" baseline="0" dirty="0"/>
              <a:t>Supervisory Control And Data Acquisition (SCADA)</a:t>
            </a:r>
          </a:p>
          <a:p>
            <a:pPr lvl="2">
              <a:lnSpc>
                <a:spcPct val="120000"/>
              </a:lnSpc>
            </a:pPr>
            <a:r>
              <a:rPr lang="en-US" baseline="0" dirty="0"/>
              <a:t>Ladder/Flow Programming (IDE), HMI’s, Data Storage, </a:t>
            </a:r>
          </a:p>
          <a:p>
            <a:pPr lvl="1">
              <a:lnSpc>
                <a:spcPct val="120000"/>
              </a:lnSpc>
            </a:pPr>
            <a:r>
              <a:rPr lang="en-US" dirty="0"/>
              <a:t>Programmable Logic Controllers (PLC)</a:t>
            </a:r>
          </a:p>
          <a:p>
            <a:pPr lvl="2">
              <a:lnSpc>
                <a:spcPct val="120000"/>
              </a:lnSpc>
            </a:pPr>
            <a:r>
              <a:rPr lang="en-US" dirty="0"/>
              <a:t>Logic downloaded from SCADA</a:t>
            </a:r>
          </a:p>
          <a:p>
            <a:pPr lvl="2">
              <a:lnSpc>
                <a:spcPct val="120000"/>
              </a:lnSpc>
            </a:pPr>
            <a:r>
              <a:rPr lang="en-US" dirty="0"/>
              <a:t>Monitored by SCADA</a:t>
            </a:r>
          </a:p>
          <a:p>
            <a:pPr lvl="1">
              <a:lnSpc>
                <a:spcPct val="120000"/>
              </a:lnSpc>
            </a:pPr>
            <a:r>
              <a:rPr lang="en-US" baseline="0" dirty="0"/>
              <a:t>Both Proprietary and Open Network Protocols, e.g. Modbus (request/response messaging)</a:t>
            </a:r>
          </a:p>
          <a:p>
            <a:pPr lvl="1">
              <a:lnSpc>
                <a:spcPct val="120000"/>
              </a:lnSpc>
            </a:pPr>
            <a:r>
              <a:rPr lang="en-US" dirty="0"/>
              <a:t>Industry 4.0 = SCADA + IoT</a:t>
            </a:r>
            <a:endParaRPr lang="en-US" baseline="0" dirty="0"/>
          </a:p>
          <a:p>
            <a:pPr lvl="1"/>
            <a:endParaRPr lang="en-US" baseline="0" dirty="0"/>
          </a:p>
        </p:txBody>
      </p:sp>
      <p:sp>
        <p:nvSpPr>
          <p:cNvPr id="2" name="Title 1">
            <a:extLst>
              <a:ext uri="{FF2B5EF4-FFF2-40B4-BE49-F238E27FC236}">
                <a16:creationId xmlns:a16="http://schemas.microsoft.com/office/drawing/2014/main" id="{8FFAD09B-20DE-4199-B5D7-C479DA80A74E}"/>
              </a:ext>
            </a:extLst>
          </p:cNvPr>
          <p:cNvSpPr>
            <a:spLocks noGrp="1"/>
          </p:cNvSpPr>
          <p:nvPr>
            <p:ph type="title"/>
          </p:nvPr>
        </p:nvSpPr>
        <p:spPr>
          <a:xfrm>
            <a:off x="597672" y="409107"/>
            <a:ext cx="10515600" cy="612167"/>
          </a:xfrm>
        </p:spPr>
        <p:txBody>
          <a:bodyPr/>
          <a:lstStyle/>
          <a:p>
            <a:r>
              <a:rPr lang="en-US" dirty="0"/>
              <a:t>Historical</a:t>
            </a:r>
            <a:r>
              <a:rPr lang="en-US" baseline="0" dirty="0"/>
              <a:t> Background</a:t>
            </a:r>
            <a:endParaRPr lang="en-US" dirty="0"/>
          </a:p>
        </p:txBody>
      </p:sp>
      <p:sp>
        <p:nvSpPr>
          <p:cNvPr id="17" name="Oval 16">
            <a:extLst>
              <a:ext uri="{FF2B5EF4-FFF2-40B4-BE49-F238E27FC236}">
                <a16:creationId xmlns:a16="http://schemas.microsoft.com/office/drawing/2014/main" id="{F1B2FB99-6F6A-43F4-AB4A-A6398244F3FC}"/>
              </a:ext>
            </a:extLst>
          </p:cNvPr>
          <p:cNvSpPr/>
          <p:nvPr/>
        </p:nvSpPr>
        <p:spPr>
          <a:xfrm>
            <a:off x="6029143" y="2366085"/>
            <a:ext cx="2070626" cy="2070626"/>
          </a:xfrm>
          <a:prstGeom prst="ellipse">
            <a:avLst/>
          </a:prstGeom>
          <a:solidFill>
            <a:srgbClr val="A1CF63">
              <a:alpha val="50000"/>
            </a:srgb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1EB1BBD-40DE-431A-A9D5-5BC804E36306}"/>
              </a:ext>
            </a:extLst>
          </p:cNvPr>
          <p:cNvSpPr/>
          <p:nvPr/>
        </p:nvSpPr>
        <p:spPr>
          <a:xfrm>
            <a:off x="8422105" y="1581827"/>
            <a:ext cx="3502071" cy="3502071"/>
          </a:xfrm>
          <a:prstGeom prst="ellipse">
            <a:avLst/>
          </a:prstGeom>
          <a:solidFill>
            <a:srgbClr val="006B71">
              <a:alpha val="44000"/>
            </a:srgbClr>
          </a:solidFill>
          <a:ln w="28575">
            <a:solidFill>
              <a:srgbClr val="006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9D20CDA-1277-47C9-80BF-C6DB1143D67C}"/>
              </a:ext>
            </a:extLst>
          </p:cNvPr>
          <p:cNvSpPr txBox="1"/>
          <p:nvPr/>
        </p:nvSpPr>
        <p:spPr>
          <a:xfrm>
            <a:off x="6265535" y="2630857"/>
            <a:ext cx="1566454" cy="584775"/>
          </a:xfrm>
          <a:prstGeom prst="rect">
            <a:avLst/>
          </a:prstGeom>
          <a:noFill/>
        </p:spPr>
        <p:txBody>
          <a:bodyPr wrap="none" rtlCol="0">
            <a:spAutoFit/>
          </a:bodyPr>
          <a:lstStyle/>
          <a:p>
            <a:r>
              <a:rPr lang="en-US" sz="1600" b="1" dirty="0"/>
              <a:t>OPERATIONAL</a:t>
            </a:r>
          </a:p>
          <a:p>
            <a:r>
              <a:rPr lang="en-US" sz="1600" b="1" dirty="0"/>
              <a:t>TECHNOLOGY</a:t>
            </a:r>
          </a:p>
        </p:txBody>
      </p:sp>
      <p:sp>
        <p:nvSpPr>
          <p:cNvPr id="23" name="TextBox 22">
            <a:extLst>
              <a:ext uri="{FF2B5EF4-FFF2-40B4-BE49-F238E27FC236}">
                <a16:creationId xmlns:a16="http://schemas.microsoft.com/office/drawing/2014/main" id="{41BA804D-C4A9-429E-B46D-A50ED25F4E75}"/>
              </a:ext>
            </a:extLst>
          </p:cNvPr>
          <p:cNvSpPr txBox="1"/>
          <p:nvPr/>
        </p:nvSpPr>
        <p:spPr>
          <a:xfrm>
            <a:off x="9377890" y="1786011"/>
            <a:ext cx="1590500" cy="584775"/>
          </a:xfrm>
          <a:prstGeom prst="rect">
            <a:avLst/>
          </a:prstGeom>
          <a:noFill/>
        </p:spPr>
        <p:txBody>
          <a:bodyPr wrap="none" rtlCol="0">
            <a:spAutoFit/>
          </a:bodyPr>
          <a:lstStyle/>
          <a:p>
            <a:r>
              <a:rPr lang="en-US" sz="1600" b="1" dirty="0"/>
              <a:t>INFORMATION</a:t>
            </a:r>
          </a:p>
          <a:p>
            <a:r>
              <a:rPr lang="en-US" sz="1600" b="1" dirty="0"/>
              <a:t>TECHNOLOGY</a:t>
            </a:r>
          </a:p>
        </p:txBody>
      </p:sp>
      <p:sp>
        <p:nvSpPr>
          <p:cNvPr id="15" name="Rectangle 14">
            <a:extLst>
              <a:ext uri="{FF2B5EF4-FFF2-40B4-BE49-F238E27FC236}">
                <a16:creationId xmlns:a16="http://schemas.microsoft.com/office/drawing/2014/main" id="{07327650-4477-4CB0-BD31-61308DB08E56}"/>
              </a:ext>
            </a:extLst>
          </p:cNvPr>
          <p:cNvSpPr/>
          <p:nvPr/>
        </p:nvSpPr>
        <p:spPr>
          <a:xfrm>
            <a:off x="8893287" y="3819702"/>
            <a:ext cx="2559706" cy="617009"/>
          </a:xfrm>
          <a:prstGeom prst="rect">
            <a:avLst/>
          </a:prstGeom>
          <a:solidFill>
            <a:srgbClr val="006B71"/>
          </a:solidFill>
        </p:spPr>
        <p:txBody>
          <a:bodyPr wrap="square" anchor="ctr" anchorCtr="0">
            <a:noAutofit/>
          </a:bodyPr>
          <a:lstStyle/>
          <a:p>
            <a:pPr algn="ctr"/>
            <a:r>
              <a:rPr lang="en-US" b="1" dirty="0">
                <a:solidFill>
                  <a:schemeClr val="bg1"/>
                </a:solidFill>
              </a:rPr>
              <a:t>ERP</a:t>
            </a:r>
            <a:r>
              <a:rPr lang="en-US" dirty="0">
                <a:solidFill>
                  <a:schemeClr val="bg1"/>
                </a:solidFill>
              </a:rPr>
              <a:t> </a:t>
            </a:r>
            <a:br>
              <a:rPr lang="en-US" dirty="0">
                <a:solidFill>
                  <a:schemeClr val="bg1"/>
                </a:solidFill>
              </a:rPr>
            </a:br>
            <a:r>
              <a:rPr lang="en-US" sz="1200" dirty="0">
                <a:solidFill>
                  <a:schemeClr val="bg1"/>
                </a:solidFill>
              </a:rPr>
              <a:t>(ledgers, CMMS, supply chain)</a:t>
            </a:r>
            <a:endParaRPr lang="en-US" dirty="0">
              <a:solidFill>
                <a:schemeClr val="bg1"/>
              </a:solidFill>
            </a:endParaRPr>
          </a:p>
        </p:txBody>
      </p:sp>
      <p:cxnSp>
        <p:nvCxnSpPr>
          <p:cNvPr id="24" name="Connector: Elbow 23">
            <a:extLst>
              <a:ext uri="{FF2B5EF4-FFF2-40B4-BE49-F238E27FC236}">
                <a16:creationId xmlns:a16="http://schemas.microsoft.com/office/drawing/2014/main" id="{DBB41342-4724-4301-8A49-E7C3E804B96C}"/>
              </a:ext>
            </a:extLst>
          </p:cNvPr>
          <p:cNvCxnSpPr>
            <a:cxnSpLocks/>
            <a:stCxn id="15" idx="2"/>
            <a:endCxn id="17" idx="4"/>
          </p:cNvCxnSpPr>
          <p:nvPr/>
        </p:nvCxnSpPr>
        <p:spPr>
          <a:xfrm rot="5400000">
            <a:off x="8618798" y="2882369"/>
            <a:ext cx="12700" cy="3108684"/>
          </a:xfrm>
          <a:prstGeom prst="bentConnector3">
            <a:avLst>
              <a:gd name="adj1" fmla="val 3649543"/>
            </a:avLst>
          </a:prstGeom>
          <a:ln w="19050" cap="rnd">
            <a:solidFill>
              <a:schemeClr val="accent5"/>
            </a:solidFill>
            <a:prstDash val="sysDot"/>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BA6C0549-C696-4B9C-ABBB-7881801BB6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81393" y="2482150"/>
            <a:ext cx="1371600" cy="1057275"/>
          </a:xfrm>
          <a:prstGeom prst="rect">
            <a:avLst/>
          </a:prstGeom>
        </p:spPr>
      </p:pic>
      <p:pic>
        <p:nvPicPr>
          <p:cNvPr id="9" name="Graphic 8">
            <a:extLst>
              <a:ext uri="{FF2B5EF4-FFF2-40B4-BE49-F238E27FC236}">
                <a16:creationId xmlns:a16="http://schemas.microsoft.com/office/drawing/2014/main" id="{5552AC02-7ED8-430F-AC56-DD7C0D567B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85707" y="3343405"/>
            <a:ext cx="605496" cy="588440"/>
          </a:xfrm>
          <a:prstGeom prst="rect">
            <a:avLst/>
          </a:prstGeom>
        </p:spPr>
      </p:pic>
      <p:pic>
        <p:nvPicPr>
          <p:cNvPr id="11" name="Graphic 10">
            <a:extLst>
              <a:ext uri="{FF2B5EF4-FFF2-40B4-BE49-F238E27FC236}">
                <a16:creationId xmlns:a16="http://schemas.microsoft.com/office/drawing/2014/main" id="{1A26FD9F-4B86-4FBF-A7BE-5C0F1A0DD1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0504" y="3276369"/>
            <a:ext cx="706314" cy="731999"/>
          </a:xfrm>
          <a:prstGeom prst="rect">
            <a:avLst/>
          </a:prstGeom>
        </p:spPr>
      </p:pic>
      <p:pic>
        <p:nvPicPr>
          <p:cNvPr id="25" name="Graphic 24">
            <a:extLst>
              <a:ext uri="{FF2B5EF4-FFF2-40B4-BE49-F238E27FC236}">
                <a16:creationId xmlns:a16="http://schemas.microsoft.com/office/drawing/2014/main" id="{EFB3C16E-E548-4213-9995-8AA3AAF869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29413" y="2557244"/>
            <a:ext cx="947717" cy="982181"/>
          </a:xfrm>
          <a:prstGeom prst="rect">
            <a:avLst/>
          </a:prstGeom>
        </p:spPr>
      </p:pic>
    </p:spTree>
    <p:extLst>
      <p:ext uri="{BB962C8B-B14F-4D97-AF65-F5344CB8AC3E}">
        <p14:creationId xmlns:p14="http://schemas.microsoft.com/office/powerpoint/2010/main" val="3203000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2B1BAEFA-5611-4F32-87B6-C488317D07FC}"/>
              </a:ext>
            </a:extLst>
          </p:cNvPr>
          <p:cNvSpPr/>
          <p:nvPr/>
        </p:nvSpPr>
        <p:spPr>
          <a:xfrm>
            <a:off x="6287352" y="1810520"/>
            <a:ext cx="2645597" cy="2645597"/>
          </a:xfrm>
          <a:prstGeom prst="ellipse">
            <a:avLst/>
          </a:prstGeom>
          <a:solidFill>
            <a:srgbClr val="A1CF63">
              <a:alpha val="50000"/>
            </a:srgb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54B362A9-1F2E-4C8C-8A72-F4A3157A945A}"/>
              </a:ext>
            </a:extLst>
          </p:cNvPr>
          <p:cNvSpPr/>
          <p:nvPr/>
        </p:nvSpPr>
        <p:spPr>
          <a:xfrm>
            <a:off x="7988157" y="1207856"/>
            <a:ext cx="3984624" cy="3984624"/>
          </a:xfrm>
          <a:prstGeom prst="ellipse">
            <a:avLst/>
          </a:prstGeom>
          <a:solidFill>
            <a:srgbClr val="006B71">
              <a:alpha val="44000"/>
            </a:srgbClr>
          </a:solidFill>
          <a:ln w="28575">
            <a:solidFill>
              <a:srgbClr val="006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89AC928B-A5F1-440E-8724-54E7229225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44192" y="1531082"/>
            <a:ext cx="3858094" cy="2235425"/>
          </a:xfrm>
          <a:prstGeom prst="rect">
            <a:avLst/>
          </a:prstGeom>
        </p:spPr>
      </p:pic>
      <p:sp>
        <p:nvSpPr>
          <p:cNvPr id="3" name="Content Placeholder 2">
            <a:extLst>
              <a:ext uri="{FF2B5EF4-FFF2-40B4-BE49-F238E27FC236}">
                <a16:creationId xmlns:a16="http://schemas.microsoft.com/office/drawing/2014/main" id="{27223BD5-74D3-4C1E-A82F-A7EBA8E30970}"/>
              </a:ext>
            </a:extLst>
          </p:cNvPr>
          <p:cNvSpPr>
            <a:spLocks noGrp="1"/>
          </p:cNvSpPr>
          <p:nvPr>
            <p:ph type="body" sz="quarter" idx="10"/>
          </p:nvPr>
        </p:nvSpPr>
        <p:spPr/>
        <p:txBody>
          <a:bodyPr>
            <a:normAutofit/>
          </a:bodyPr>
          <a:lstStyle/>
          <a:p>
            <a:r>
              <a:rPr lang="en-US" b="1" dirty="0"/>
              <a:t>First Wave of Disruption</a:t>
            </a:r>
          </a:p>
          <a:p>
            <a:pPr lvl="1"/>
            <a:r>
              <a:rPr lang="en-US" dirty="0"/>
              <a:t>Personal Computing</a:t>
            </a:r>
          </a:p>
          <a:p>
            <a:pPr lvl="2"/>
            <a:r>
              <a:rPr lang="en-US" dirty="0"/>
              <a:t>Personal weather stations</a:t>
            </a:r>
          </a:p>
          <a:p>
            <a:pPr lvl="2"/>
            <a:r>
              <a:rPr lang="en-US" dirty="0"/>
              <a:t>Home automation/Security</a:t>
            </a:r>
          </a:p>
          <a:p>
            <a:pPr lvl="2"/>
            <a:r>
              <a:rPr lang="en-US" dirty="0"/>
              <a:t>Personal electronics, e.g. Bluetooth devices</a:t>
            </a:r>
          </a:p>
          <a:p>
            <a:r>
              <a:rPr lang="en-US" b="1" dirty="0"/>
              <a:t>Second Wave of Disruption</a:t>
            </a:r>
          </a:p>
          <a:p>
            <a:pPr lvl="1"/>
            <a:r>
              <a:rPr lang="en-US" dirty="0" err="1"/>
              <a:t>Cloud-based</a:t>
            </a:r>
            <a:r>
              <a:rPr lang="en-US" dirty="0"/>
              <a:t> Integration</a:t>
            </a:r>
          </a:p>
          <a:p>
            <a:pPr lvl="2"/>
            <a:r>
              <a:rPr lang="en-US" dirty="0"/>
              <a:t>Devices became cloud-enabled, e.g. Arlo security cameras</a:t>
            </a:r>
          </a:p>
          <a:p>
            <a:pPr lvl="1"/>
            <a:r>
              <a:rPr lang="en-US" dirty="0"/>
              <a:t>Control Needed to be Personalized</a:t>
            </a:r>
          </a:p>
          <a:p>
            <a:pPr lvl="2"/>
            <a:r>
              <a:rPr lang="en-US" dirty="0"/>
              <a:t>Systems of devices needed to be </a:t>
            </a:r>
            <a:br>
              <a:rPr lang="en-US" dirty="0"/>
            </a:br>
            <a:r>
              <a:rPr lang="en-US" dirty="0"/>
              <a:t>plug-n-play, e.g. smart home control</a:t>
            </a:r>
          </a:p>
          <a:p>
            <a:pPr lvl="1"/>
            <a:endParaRPr lang="en-US" dirty="0"/>
          </a:p>
        </p:txBody>
      </p:sp>
      <p:sp>
        <p:nvSpPr>
          <p:cNvPr id="2" name="Title 1">
            <a:extLst>
              <a:ext uri="{FF2B5EF4-FFF2-40B4-BE49-F238E27FC236}">
                <a16:creationId xmlns:a16="http://schemas.microsoft.com/office/drawing/2014/main" id="{21A4C71B-CEC2-42A8-BE10-929887A14F60}"/>
              </a:ext>
            </a:extLst>
          </p:cNvPr>
          <p:cNvSpPr>
            <a:spLocks noGrp="1"/>
          </p:cNvSpPr>
          <p:nvPr>
            <p:ph type="title"/>
          </p:nvPr>
        </p:nvSpPr>
        <p:spPr/>
        <p:txBody>
          <a:bodyPr/>
          <a:lstStyle/>
          <a:p>
            <a:r>
              <a:rPr lang="en-US" dirty="0"/>
              <a:t>Historical Background, cont.</a:t>
            </a:r>
          </a:p>
        </p:txBody>
      </p:sp>
      <p:sp>
        <p:nvSpPr>
          <p:cNvPr id="22" name="TextBox 21">
            <a:extLst>
              <a:ext uri="{FF2B5EF4-FFF2-40B4-BE49-F238E27FC236}">
                <a16:creationId xmlns:a16="http://schemas.microsoft.com/office/drawing/2014/main" id="{A0364C21-E621-4DF8-9A43-2F15979A80E5}"/>
              </a:ext>
            </a:extLst>
          </p:cNvPr>
          <p:cNvSpPr txBox="1"/>
          <p:nvPr/>
        </p:nvSpPr>
        <p:spPr>
          <a:xfrm>
            <a:off x="6560909" y="2416015"/>
            <a:ext cx="1579848" cy="595315"/>
          </a:xfrm>
          <a:prstGeom prst="rect">
            <a:avLst/>
          </a:prstGeom>
          <a:noFill/>
        </p:spPr>
        <p:txBody>
          <a:bodyPr wrap="none" rtlCol="0">
            <a:spAutoFit/>
          </a:bodyPr>
          <a:lstStyle/>
          <a:p>
            <a:r>
              <a:rPr lang="en-US" sz="1400" b="1" dirty="0"/>
              <a:t>OPERATIONAL</a:t>
            </a:r>
          </a:p>
          <a:p>
            <a:r>
              <a:rPr lang="en-US" sz="1400" b="1" dirty="0"/>
              <a:t>TECHNOLOGY</a:t>
            </a:r>
          </a:p>
        </p:txBody>
      </p:sp>
      <p:sp>
        <p:nvSpPr>
          <p:cNvPr id="23" name="TextBox 22">
            <a:extLst>
              <a:ext uri="{FF2B5EF4-FFF2-40B4-BE49-F238E27FC236}">
                <a16:creationId xmlns:a16="http://schemas.microsoft.com/office/drawing/2014/main" id="{BF839B07-2C65-4A98-8048-EF2D77F2F188}"/>
              </a:ext>
            </a:extLst>
          </p:cNvPr>
          <p:cNvSpPr txBox="1"/>
          <p:nvPr/>
        </p:nvSpPr>
        <p:spPr>
          <a:xfrm>
            <a:off x="9221893" y="589513"/>
            <a:ext cx="1809656" cy="665352"/>
          </a:xfrm>
          <a:prstGeom prst="rect">
            <a:avLst/>
          </a:prstGeom>
          <a:noFill/>
        </p:spPr>
        <p:txBody>
          <a:bodyPr wrap="none" rtlCol="0">
            <a:spAutoFit/>
          </a:bodyPr>
          <a:lstStyle/>
          <a:p>
            <a:r>
              <a:rPr lang="en-US" sz="1600" b="1" dirty="0"/>
              <a:t>INFORMATION</a:t>
            </a:r>
          </a:p>
          <a:p>
            <a:r>
              <a:rPr lang="en-US" sz="1600" b="1" dirty="0"/>
              <a:t>TECHNOLOGY</a:t>
            </a:r>
          </a:p>
        </p:txBody>
      </p:sp>
      <p:sp>
        <p:nvSpPr>
          <p:cNvPr id="24" name="Rectangle 23">
            <a:extLst>
              <a:ext uri="{FF2B5EF4-FFF2-40B4-BE49-F238E27FC236}">
                <a16:creationId xmlns:a16="http://schemas.microsoft.com/office/drawing/2014/main" id="{B97F05AC-DFB7-4CFB-BDF3-99017C1E9465}"/>
              </a:ext>
            </a:extLst>
          </p:cNvPr>
          <p:cNvSpPr/>
          <p:nvPr/>
        </p:nvSpPr>
        <p:spPr>
          <a:xfrm>
            <a:off x="8983218" y="4042724"/>
            <a:ext cx="2123361" cy="573167"/>
          </a:xfrm>
          <a:prstGeom prst="rect">
            <a:avLst/>
          </a:prstGeom>
          <a:solidFill>
            <a:srgbClr val="006B71"/>
          </a:solidFill>
        </p:spPr>
        <p:txBody>
          <a:bodyPr wrap="square" anchor="ctr" anchorCtr="0">
            <a:noAutofit/>
          </a:bodyPr>
          <a:lstStyle/>
          <a:p>
            <a:pPr algn="ctr"/>
            <a:r>
              <a:rPr lang="en-US" b="1" dirty="0">
                <a:solidFill>
                  <a:schemeClr val="bg1"/>
                </a:solidFill>
              </a:rPr>
              <a:t>ERP</a:t>
            </a:r>
            <a:r>
              <a:rPr lang="en-US" dirty="0">
                <a:solidFill>
                  <a:schemeClr val="bg1"/>
                </a:solidFill>
              </a:rPr>
              <a:t> </a:t>
            </a:r>
            <a:br>
              <a:rPr lang="en-US" dirty="0">
                <a:solidFill>
                  <a:schemeClr val="bg1"/>
                </a:solidFill>
              </a:rPr>
            </a:br>
            <a:r>
              <a:rPr lang="en-US" sz="1000" dirty="0">
                <a:solidFill>
                  <a:schemeClr val="bg1"/>
                </a:solidFill>
              </a:rPr>
              <a:t>(ledgers, CMMS, supply chain)</a:t>
            </a:r>
            <a:endParaRPr lang="en-US" dirty="0">
              <a:solidFill>
                <a:schemeClr val="bg1"/>
              </a:solidFill>
            </a:endParaRPr>
          </a:p>
        </p:txBody>
      </p:sp>
      <p:cxnSp>
        <p:nvCxnSpPr>
          <p:cNvPr id="25" name="Connector: Elbow 24">
            <a:extLst>
              <a:ext uri="{FF2B5EF4-FFF2-40B4-BE49-F238E27FC236}">
                <a16:creationId xmlns:a16="http://schemas.microsoft.com/office/drawing/2014/main" id="{CA1B1466-AB18-45C0-9DDB-0C9EC486C13A}"/>
              </a:ext>
            </a:extLst>
          </p:cNvPr>
          <p:cNvCxnSpPr>
            <a:cxnSpLocks/>
            <a:stCxn id="24" idx="2"/>
            <a:endCxn id="20" idx="4"/>
          </p:cNvCxnSpPr>
          <p:nvPr/>
        </p:nvCxnSpPr>
        <p:spPr>
          <a:xfrm rot="5400000" flipH="1">
            <a:off x="8747638" y="3318630"/>
            <a:ext cx="159774" cy="2434748"/>
          </a:xfrm>
          <a:prstGeom prst="bentConnector3">
            <a:avLst>
              <a:gd name="adj1" fmla="val -550630"/>
            </a:avLst>
          </a:prstGeom>
          <a:ln w="19050" cap="rnd">
            <a:solidFill>
              <a:schemeClr val="accent5"/>
            </a:solidFill>
            <a:prstDash val="sysDot"/>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705E04F8-6798-42ED-BF5A-9FD4B544ED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98521" y="2542379"/>
            <a:ext cx="1309952" cy="1009755"/>
          </a:xfrm>
          <a:prstGeom prst="rect">
            <a:avLst/>
          </a:prstGeom>
        </p:spPr>
      </p:pic>
      <p:pic>
        <p:nvPicPr>
          <p:cNvPr id="27" name="Graphic 26">
            <a:extLst>
              <a:ext uri="{FF2B5EF4-FFF2-40B4-BE49-F238E27FC236}">
                <a16:creationId xmlns:a16="http://schemas.microsoft.com/office/drawing/2014/main" id="{37D38960-AFB7-4614-81AC-D72BB50F54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3689" y="3208436"/>
            <a:ext cx="539614" cy="524413"/>
          </a:xfrm>
          <a:prstGeom prst="rect">
            <a:avLst/>
          </a:prstGeom>
        </p:spPr>
      </p:pic>
      <p:pic>
        <p:nvPicPr>
          <p:cNvPr id="28" name="Graphic 27">
            <a:extLst>
              <a:ext uri="{FF2B5EF4-FFF2-40B4-BE49-F238E27FC236}">
                <a16:creationId xmlns:a16="http://schemas.microsoft.com/office/drawing/2014/main" id="{EF59578E-6C11-49BD-9735-8A2D0BA031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72654" y="2725263"/>
            <a:ext cx="463559" cy="480416"/>
          </a:xfrm>
          <a:prstGeom prst="rect">
            <a:avLst/>
          </a:prstGeom>
        </p:spPr>
      </p:pic>
      <p:pic>
        <p:nvPicPr>
          <p:cNvPr id="29" name="Graphic 28">
            <a:extLst>
              <a:ext uri="{FF2B5EF4-FFF2-40B4-BE49-F238E27FC236}">
                <a16:creationId xmlns:a16="http://schemas.microsoft.com/office/drawing/2014/main" id="{8F82FBB2-39F6-4325-AE96-5A1725D999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82286" y="1944475"/>
            <a:ext cx="878753" cy="910709"/>
          </a:xfrm>
          <a:prstGeom prst="rect">
            <a:avLst/>
          </a:prstGeom>
        </p:spPr>
      </p:pic>
      <p:pic>
        <p:nvPicPr>
          <p:cNvPr id="32" name="Graphic 31">
            <a:extLst>
              <a:ext uri="{FF2B5EF4-FFF2-40B4-BE49-F238E27FC236}">
                <a16:creationId xmlns:a16="http://schemas.microsoft.com/office/drawing/2014/main" id="{D5493433-C4D0-4595-AAE3-B56EF905B4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11427" y="3262502"/>
            <a:ext cx="387014" cy="376112"/>
          </a:xfrm>
          <a:prstGeom prst="rect">
            <a:avLst/>
          </a:prstGeom>
        </p:spPr>
      </p:pic>
      <p:pic>
        <p:nvPicPr>
          <p:cNvPr id="34" name="Graphic 33">
            <a:extLst>
              <a:ext uri="{FF2B5EF4-FFF2-40B4-BE49-F238E27FC236}">
                <a16:creationId xmlns:a16="http://schemas.microsoft.com/office/drawing/2014/main" id="{6514F681-5818-4C3E-A621-9B1260A4FA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71936" y="3136067"/>
            <a:ext cx="574426" cy="595316"/>
          </a:xfrm>
          <a:prstGeom prst="rect">
            <a:avLst/>
          </a:prstGeom>
        </p:spPr>
      </p:pic>
    </p:spTree>
    <p:extLst>
      <p:ext uri="{BB962C8B-B14F-4D97-AF65-F5344CB8AC3E}">
        <p14:creationId xmlns:p14="http://schemas.microsoft.com/office/powerpoint/2010/main" val="3338498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890A4B-626B-49B9-AAF2-DF1E5EACA286}"/>
              </a:ext>
            </a:extLst>
          </p:cNvPr>
          <p:cNvSpPr>
            <a:spLocks noGrp="1"/>
          </p:cNvSpPr>
          <p:nvPr>
            <p:ph type="body" sz="quarter" idx="10"/>
          </p:nvPr>
        </p:nvSpPr>
        <p:spPr>
          <a:xfrm>
            <a:off x="2072500" y="1688858"/>
            <a:ext cx="4716965" cy="4201380"/>
          </a:xfrm>
          <a:solidFill>
            <a:schemeClr val="bg1"/>
          </a:solidFill>
          <a:ln w="6350">
            <a:solidFill>
              <a:srgbClr val="B6DA86"/>
            </a:solidFill>
          </a:ln>
        </p:spPr>
        <p:txBody>
          <a:bodyPr lIns="274320" tIns="137160" rIns="274320" bIns="91440">
            <a:noAutofit/>
          </a:bodyPr>
          <a:lstStyle/>
          <a:p>
            <a:r>
              <a:rPr lang="en-US" sz="1400" dirty="0"/>
              <a:t>Control Engineering (evolution)</a:t>
            </a:r>
          </a:p>
          <a:p>
            <a:pPr lvl="1"/>
            <a:r>
              <a:rPr lang="en-US" sz="1100" dirty="0"/>
              <a:t>Gen1: Monolithic</a:t>
            </a:r>
          </a:p>
          <a:p>
            <a:pPr lvl="1"/>
            <a:r>
              <a:rPr lang="en-US" sz="1100" dirty="0"/>
              <a:t>Gen2: Distributed (LAN)</a:t>
            </a:r>
          </a:p>
          <a:p>
            <a:pPr lvl="1"/>
            <a:r>
              <a:rPr lang="en-US" sz="1100" dirty="0"/>
              <a:t>Gen3: Networked - Process Control Network (PCN)</a:t>
            </a:r>
          </a:p>
          <a:p>
            <a:pPr lvl="1"/>
            <a:r>
              <a:rPr lang="en-US" sz="1100" dirty="0"/>
              <a:t>Gen4: </a:t>
            </a:r>
            <a:r>
              <a:rPr lang="en-US" sz="1100" dirty="0" err="1"/>
              <a:t>IIoT</a:t>
            </a:r>
            <a:r>
              <a:rPr lang="en-US" sz="1100" dirty="0"/>
              <a:t> – Multi-protocol, Edge, Gateway, Cloud</a:t>
            </a:r>
          </a:p>
          <a:p>
            <a:r>
              <a:rPr lang="en-US" sz="1400" dirty="0"/>
              <a:t>Security “out of focus” through </a:t>
            </a:r>
            <a:r>
              <a:rPr lang="en-US" sz="1400"/>
              <a:t>Gen 2</a:t>
            </a:r>
          </a:p>
          <a:p>
            <a:pPr lvl="1"/>
            <a:r>
              <a:rPr lang="en-US" sz="1200"/>
              <a:t>Server Message Block (SMB) – WannaCry (EternalBlue SMB Exploit)</a:t>
            </a:r>
          </a:p>
          <a:p>
            <a:pPr lvl="1"/>
            <a:r>
              <a:rPr lang="en-US" sz="1200"/>
              <a:t>https://en.Wikipedia.org/wiki/The_Shadow_Brokers</a:t>
            </a:r>
          </a:p>
          <a:p>
            <a:r>
              <a:rPr lang="en-US" sz="1400"/>
              <a:t>Request</a:t>
            </a:r>
            <a:r>
              <a:rPr lang="en-US" sz="1400" dirty="0"/>
              <a:t>/Response Messaging</a:t>
            </a:r>
          </a:p>
          <a:p>
            <a:r>
              <a:rPr lang="en-US" sz="1400" dirty="0"/>
              <a:t>Low Level Languages</a:t>
            </a:r>
          </a:p>
          <a:p>
            <a:pPr lvl="1"/>
            <a:r>
              <a:rPr lang="en-US" sz="1100" dirty="0"/>
              <a:t>(Relay) Ladder/Flow</a:t>
            </a:r>
          </a:p>
          <a:p>
            <a:pPr lvl="1"/>
            <a:r>
              <a:rPr lang="en-US" sz="1100" dirty="0"/>
              <a:t>A cautionary tale - </a:t>
            </a:r>
            <a:r>
              <a:rPr lang="en-US" sz="1100" dirty="0">
                <a:hlinkClick r:id="rId2"/>
              </a:rPr>
              <a:t>http://engineeredtruth.com/why-i-have-left-the-plc-programming-field/</a:t>
            </a:r>
            <a:endParaRPr lang="en-US" sz="1100" dirty="0"/>
          </a:p>
          <a:p>
            <a:pPr lvl="1"/>
            <a:endParaRPr lang="en-US" sz="1100" dirty="0"/>
          </a:p>
          <a:p>
            <a:pPr lvl="1"/>
            <a:endParaRPr lang="en-US" sz="1100" dirty="0"/>
          </a:p>
        </p:txBody>
      </p:sp>
      <p:sp>
        <p:nvSpPr>
          <p:cNvPr id="2" name="Title 1">
            <a:extLst>
              <a:ext uri="{FF2B5EF4-FFF2-40B4-BE49-F238E27FC236}">
                <a16:creationId xmlns:a16="http://schemas.microsoft.com/office/drawing/2014/main" id="{29BD8EE2-3F38-40AC-9689-446511F73B49}"/>
              </a:ext>
            </a:extLst>
          </p:cNvPr>
          <p:cNvSpPr>
            <a:spLocks noGrp="1"/>
          </p:cNvSpPr>
          <p:nvPr>
            <p:ph type="title"/>
          </p:nvPr>
        </p:nvSpPr>
        <p:spPr>
          <a:xfrm>
            <a:off x="210127" y="302361"/>
            <a:ext cx="10515600" cy="612167"/>
          </a:xfrm>
        </p:spPr>
        <p:txBody>
          <a:bodyPr/>
          <a:lstStyle/>
          <a:p>
            <a:r>
              <a:rPr lang="en-US" dirty="0"/>
              <a:t>Disruption: </a:t>
            </a:r>
            <a:r>
              <a:rPr lang="en-US" b="1" dirty="0"/>
              <a:t>Merging OT and IT</a:t>
            </a:r>
          </a:p>
        </p:txBody>
      </p:sp>
      <p:sp>
        <p:nvSpPr>
          <p:cNvPr id="4" name="Content Placeholder 2">
            <a:extLst>
              <a:ext uri="{FF2B5EF4-FFF2-40B4-BE49-F238E27FC236}">
                <a16:creationId xmlns:a16="http://schemas.microsoft.com/office/drawing/2014/main" id="{C9B446D0-3DF5-401B-BF0B-7329416E0998}"/>
              </a:ext>
            </a:extLst>
          </p:cNvPr>
          <p:cNvSpPr txBox="1">
            <a:spLocks/>
          </p:cNvSpPr>
          <p:nvPr/>
        </p:nvSpPr>
        <p:spPr>
          <a:xfrm>
            <a:off x="7052389" y="1688858"/>
            <a:ext cx="4718304" cy="4201379"/>
          </a:xfrm>
          <a:prstGeom prst="rect">
            <a:avLst/>
          </a:prstGeom>
          <a:solidFill>
            <a:schemeClr val="bg1"/>
          </a:solidFill>
          <a:ln w="6350">
            <a:solidFill>
              <a:srgbClr val="B6DA86"/>
            </a:solidFill>
          </a:ln>
        </p:spPr>
        <p:txBody>
          <a:bodyPr lIns="274320" tIns="137160" rIns="274320" bIns="91440">
            <a:noAutofit/>
          </a:bodyPr>
          <a:lstStyle>
            <a:defPPr>
              <a:defRPr lang="en-US"/>
            </a:defPPr>
            <a:lvl1pPr marL="228600" indent="-228600">
              <a:lnSpc>
                <a:spcPct val="90000"/>
              </a:lnSpc>
              <a:spcBef>
                <a:spcPts val="1000"/>
              </a:spcBef>
              <a:buClr>
                <a:schemeClr val="accent2"/>
              </a:buClr>
              <a:buFont typeface="Arial" panose="020B0604020202020204" pitchFamily="34" charset="0"/>
              <a:buChar char="•"/>
              <a:defRPr sz="1400">
                <a:solidFill>
                  <a:schemeClr val="accent1"/>
                </a:solidFill>
              </a:defRPr>
            </a:lvl1pPr>
            <a:lvl2pPr marL="685800" lvl="1" indent="-228600">
              <a:lnSpc>
                <a:spcPct val="90000"/>
              </a:lnSpc>
              <a:spcBef>
                <a:spcPts val="500"/>
              </a:spcBef>
              <a:buFont typeface="Arial" panose="020B0604020202020204" pitchFamily="34" charset="0"/>
              <a:buChar char="•"/>
              <a:defRPr sz="1100">
                <a:solidFill>
                  <a:schemeClr val="accent1"/>
                </a:solidFill>
              </a:defRPr>
            </a:lvl2pPr>
            <a:lvl3pPr marL="1143000" indent="-228600">
              <a:lnSpc>
                <a:spcPct val="90000"/>
              </a:lnSpc>
              <a:spcBef>
                <a:spcPts val="500"/>
              </a:spcBef>
              <a:buClr>
                <a:schemeClr val="accent5"/>
              </a:buClr>
              <a:buFont typeface="Arial" panose="020B0604020202020204" pitchFamily="34" charset="0"/>
              <a:buChar char="•"/>
              <a:defRPr sz="1600">
                <a:solidFill>
                  <a:schemeClr val="accent1"/>
                </a:solidFill>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Software Engineering</a:t>
            </a:r>
          </a:p>
          <a:p>
            <a:pPr lvl="1"/>
            <a:r>
              <a:rPr lang="en-US" dirty="0"/>
              <a:t>Scalable, distributed computing</a:t>
            </a:r>
          </a:p>
          <a:p>
            <a:pPr lvl="1"/>
            <a:r>
              <a:rPr lang="en-US" dirty="0" err="1"/>
              <a:t>Cloud-based</a:t>
            </a:r>
            <a:r>
              <a:rPr lang="en-US" dirty="0"/>
              <a:t> storage</a:t>
            </a:r>
          </a:p>
          <a:p>
            <a:pPr lvl="1"/>
            <a:r>
              <a:rPr lang="en-US" dirty="0"/>
              <a:t>IoT Networks</a:t>
            </a:r>
          </a:p>
          <a:p>
            <a:pPr lvl="2"/>
            <a:r>
              <a:rPr lang="en-US" sz="1100" dirty="0"/>
              <a:t>Mesh/Edge/Gateway/Cloud</a:t>
            </a:r>
          </a:p>
          <a:p>
            <a:pPr lvl="1"/>
            <a:r>
              <a:rPr lang="en-US" dirty="0"/>
              <a:t>Availability of complex control paradigms, machine learning, intelligent agents</a:t>
            </a:r>
          </a:p>
          <a:p>
            <a:r>
              <a:rPr lang="en-US" dirty="0"/>
              <a:t>Security Emphasized</a:t>
            </a:r>
          </a:p>
          <a:p>
            <a:r>
              <a:rPr lang="en-US" dirty="0"/>
              <a:t>Publish/Subscribe Messaging</a:t>
            </a:r>
          </a:p>
          <a:p>
            <a:r>
              <a:rPr lang="en-US" dirty="0"/>
              <a:t>Multiple High Level Languages</a:t>
            </a:r>
          </a:p>
          <a:p>
            <a:pPr lvl="1"/>
            <a:r>
              <a:rPr lang="en-US" dirty="0"/>
              <a:t>C#, JS, etc.</a:t>
            </a:r>
          </a:p>
        </p:txBody>
      </p:sp>
      <p:sp>
        <p:nvSpPr>
          <p:cNvPr id="5" name="TextBox 4">
            <a:extLst>
              <a:ext uri="{FF2B5EF4-FFF2-40B4-BE49-F238E27FC236}">
                <a16:creationId xmlns:a16="http://schemas.microsoft.com/office/drawing/2014/main" id="{077957E9-37E5-4DBD-9E1C-1544E19A802A}"/>
              </a:ext>
            </a:extLst>
          </p:cNvPr>
          <p:cNvSpPr txBox="1"/>
          <p:nvPr/>
        </p:nvSpPr>
        <p:spPr>
          <a:xfrm>
            <a:off x="2072500" y="1141342"/>
            <a:ext cx="4716965" cy="492443"/>
          </a:xfrm>
          <a:prstGeom prst="rect">
            <a:avLst/>
          </a:prstGeom>
          <a:solidFill>
            <a:srgbClr val="92D050"/>
          </a:solidFill>
        </p:spPr>
        <p:txBody>
          <a:bodyPr wrap="square" rtlCol="0">
            <a:spAutoFit/>
          </a:bodyPr>
          <a:lstStyle>
            <a:defPPr>
              <a:defRPr lang="en-US"/>
            </a:defPPr>
            <a:lvl1pPr algn="ctr">
              <a:defRPr sz="1400" b="1"/>
            </a:lvl1pPr>
          </a:lstStyle>
          <a:p>
            <a:r>
              <a:rPr lang="en-US" sz="1200" dirty="0"/>
              <a:t>Honeywell, Rockwell Automation, Allen-Bradley, Siemens </a:t>
            </a:r>
            <a:r>
              <a:rPr lang="en-US" b="0" dirty="0"/>
              <a:t>(becoming </a:t>
            </a:r>
            <a:r>
              <a:rPr lang="en-US" b="0" dirty="0" err="1"/>
              <a:t>IIoT</a:t>
            </a:r>
            <a:r>
              <a:rPr lang="en-US" b="0" dirty="0"/>
              <a:t>)</a:t>
            </a:r>
          </a:p>
        </p:txBody>
      </p:sp>
      <p:sp>
        <p:nvSpPr>
          <p:cNvPr id="6" name="TextBox 5">
            <a:extLst>
              <a:ext uri="{FF2B5EF4-FFF2-40B4-BE49-F238E27FC236}">
                <a16:creationId xmlns:a16="http://schemas.microsoft.com/office/drawing/2014/main" id="{062A2EB7-B141-48F7-B043-0E5FACF6BF17}"/>
              </a:ext>
            </a:extLst>
          </p:cNvPr>
          <p:cNvSpPr txBox="1"/>
          <p:nvPr/>
        </p:nvSpPr>
        <p:spPr>
          <a:xfrm>
            <a:off x="7052389" y="1141342"/>
            <a:ext cx="4716965" cy="492443"/>
          </a:xfrm>
          <a:prstGeom prst="rect">
            <a:avLst/>
          </a:prstGeom>
          <a:solidFill>
            <a:srgbClr val="92D050"/>
          </a:solidFill>
        </p:spPr>
        <p:txBody>
          <a:bodyPr wrap="square" rtlCol="0">
            <a:spAutoFit/>
          </a:bodyPr>
          <a:lstStyle>
            <a:defPPr>
              <a:defRPr lang="en-US"/>
            </a:defPPr>
            <a:lvl1pPr algn="ctr">
              <a:defRPr sz="1400" b="1"/>
            </a:lvl1pPr>
          </a:lstStyle>
          <a:p>
            <a:r>
              <a:rPr lang="en-US" sz="1200" dirty="0"/>
              <a:t>Google, Microsoft, AWS, IBM, Device Manufacturers </a:t>
            </a:r>
            <a:br>
              <a:rPr lang="en-US" dirty="0"/>
            </a:br>
            <a:r>
              <a:rPr lang="en-US" b="0" dirty="0"/>
              <a:t>(IoT &amp; </a:t>
            </a:r>
            <a:r>
              <a:rPr lang="en-US" b="0" dirty="0" err="1"/>
              <a:t>IIoT</a:t>
            </a:r>
            <a:r>
              <a:rPr lang="en-US" b="0" dirty="0"/>
              <a:t>)</a:t>
            </a:r>
          </a:p>
        </p:txBody>
      </p:sp>
      <p:grpSp>
        <p:nvGrpSpPr>
          <p:cNvPr id="8" name="Group 7">
            <a:extLst>
              <a:ext uri="{FF2B5EF4-FFF2-40B4-BE49-F238E27FC236}">
                <a16:creationId xmlns:a16="http://schemas.microsoft.com/office/drawing/2014/main" id="{1B47F275-9FBC-4D33-828F-32D5C545F647}"/>
              </a:ext>
            </a:extLst>
          </p:cNvPr>
          <p:cNvGrpSpPr/>
          <p:nvPr/>
        </p:nvGrpSpPr>
        <p:grpSpPr>
          <a:xfrm>
            <a:off x="365760" y="2453722"/>
            <a:ext cx="2253673" cy="492443"/>
            <a:chOff x="0" y="2900446"/>
            <a:chExt cx="2253673" cy="822960"/>
          </a:xfrm>
        </p:grpSpPr>
        <p:sp>
          <p:nvSpPr>
            <p:cNvPr id="13" name="Arrow: Pentagon 12">
              <a:extLst>
                <a:ext uri="{FF2B5EF4-FFF2-40B4-BE49-F238E27FC236}">
                  <a16:creationId xmlns:a16="http://schemas.microsoft.com/office/drawing/2014/main" id="{60F897A7-E459-4A67-AB82-A8D1C03A2A80}"/>
                </a:ext>
              </a:extLst>
            </p:cNvPr>
            <p:cNvSpPr/>
            <p:nvPr/>
          </p:nvSpPr>
          <p:spPr>
            <a:xfrm flipV="1">
              <a:off x="0" y="2900446"/>
              <a:ext cx="2253673" cy="822960"/>
            </a:xfrm>
            <a:prstGeom prst="homePlate">
              <a:avLst/>
            </a:prstGeom>
            <a:solidFill>
              <a:srgbClr val="012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 name="TextBox 6">
              <a:extLst>
                <a:ext uri="{FF2B5EF4-FFF2-40B4-BE49-F238E27FC236}">
                  <a16:creationId xmlns:a16="http://schemas.microsoft.com/office/drawing/2014/main" id="{890360D8-43EB-429A-8520-DCF4185FB41D}"/>
                </a:ext>
              </a:extLst>
            </p:cNvPr>
            <p:cNvSpPr txBox="1"/>
            <p:nvPr/>
          </p:nvSpPr>
          <p:spPr>
            <a:xfrm>
              <a:off x="685032" y="3080467"/>
              <a:ext cx="702436" cy="462915"/>
            </a:xfrm>
            <a:prstGeom prst="rect">
              <a:avLst/>
            </a:prstGeom>
            <a:noFill/>
          </p:spPr>
          <p:txBody>
            <a:bodyPr wrap="none" rtlCol="0">
              <a:spAutoFit/>
            </a:bodyPr>
            <a:lstStyle/>
            <a:p>
              <a:r>
                <a:rPr lang="en-US" sz="1200" dirty="0">
                  <a:solidFill>
                    <a:schemeClr val="bg1"/>
                  </a:solidFill>
                </a:rPr>
                <a:t>TODAY</a:t>
              </a:r>
            </a:p>
          </p:txBody>
        </p:sp>
      </p:grpSp>
    </p:spTree>
    <p:extLst>
      <p:ext uri="{BB962C8B-B14F-4D97-AF65-F5344CB8AC3E}">
        <p14:creationId xmlns:p14="http://schemas.microsoft.com/office/powerpoint/2010/main" val="951081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3DC381-0C53-40D6-BAFC-E10050A6DE26}"/>
              </a:ext>
            </a:extLst>
          </p:cNvPr>
          <p:cNvSpPr/>
          <p:nvPr/>
        </p:nvSpPr>
        <p:spPr>
          <a:xfrm>
            <a:off x="0" y="1560035"/>
            <a:ext cx="12192000" cy="1730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6065DB5-CA69-4A28-9A3E-F84FA2632671}"/>
              </a:ext>
            </a:extLst>
          </p:cNvPr>
          <p:cNvSpPr>
            <a:spLocks noGrp="1"/>
          </p:cNvSpPr>
          <p:nvPr>
            <p:ph type="title"/>
          </p:nvPr>
        </p:nvSpPr>
        <p:spPr/>
        <p:txBody>
          <a:bodyPr/>
          <a:lstStyle/>
          <a:p>
            <a:r>
              <a:rPr lang="en-US" dirty="0"/>
              <a:t>OT Security Paranoia?  </a:t>
            </a:r>
            <a:r>
              <a:rPr lang="en-US" b="1" dirty="0"/>
              <a:t>Think again…</a:t>
            </a:r>
          </a:p>
        </p:txBody>
      </p:sp>
      <p:sp>
        <p:nvSpPr>
          <p:cNvPr id="4" name="Rectangle 3">
            <a:extLst>
              <a:ext uri="{FF2B5EF4-FFF2-40B4-BE49-F238E27FC236}">
                <a16:creationId xmlns:a16="http://schemas.microsoft.com/office/drawing/2014/main" id="{9376E69C-30E6-45A5-858D-9DDC74210117}"/>
              </a:ext>
            </a:extLst>
          </p:cNvPr>
          <p:cNvSpPr/>
          <p:nvPr/>
        </p:nvSpPr>
        <p:spPr>
          <a:xfrm>
            <a:off x="924482" y="1846090"/>
            <a:ext cx="10031540" cy="1182568"/>
          </a:xfrm>
          <a:prstGeom prst="rect">
            <a:avLst/>
          </a:prstGeom>
        </p:spPr>
        <p:txBody>
          <a:bodyPr wrap="square">
            <a:spAutoFit/>
          </a:bodyPr>
          <a:lstStyle/>
          <a:p>
            <a:r>
              <a:rPr lang="en-US" i="1" dirty="0">
                <a:solidFill>
                  <a:srgbClr val="8AC542"/>
                </a:solidFill>
              </a:rPr>
              <a:t>“It’s a golden age to be an attacker against critical infrastructure. If you are in critical infrastructure you should plan to be targeted. And if you are targeted, you will be compromised. It’s that simple.” </a:t>
            </a:r>
          </a:p>
          <a:p>
            <a:pPr algn="r">
              <a:lnSpc>
                <a:spcPct val="200000"/>
              </a:lnSpc>
            </a:pPr>
            <a:r>
              <a:rPr lang="en-US" sz="1000" i="1" dirty="0">
                <a:solidFill>
                  <a:schemeClr val="bg1"/>
                </a:solidFill>
              </a:rPr>
              <a:t>Andy </a:t>
            </a:r>
            <a:r>
              <a:rPr lang="en-US" sz="1000" i="1" dirty="0" err="1">
                <a:solidFill>
                  <a:schemeClr val="bg1"/>
                </a:solidFill>
              </a:rPr>
              <a:t>Bochman</a:t>
            </a:r>
            <a:r>
              <a:rPr lang="en-US" sz="1000" i="1" dirty="0">
                <a:solidFill>
                  <a:schemeClr val="bg1"/>
                </a:solidFill>
              </a:rPr>
              <a:t>, Senior Grid Strategist for National &amp; Homeland Security at the Idaho National Laboratory (INL)</a:t>
            </a:r>
          </a:p>
        </p:txBody>
      </p:sp>
      <p:sp>
        <p:nvSpPr>
          <p:cNvPr id="5" name="TextBox 4">
            <a:extLst>
              <a:ext uri="{FF2B5EF4-FFF2-40B4-BE49-F238E27FC236}">
                <a16:creationId xmlns:a16="http://schemas.microsoft.com/office/drawing/2014/main" id="{3E5F3E9F-E71A-4883-8F4F-38AF7A436C80}"/>
              </a:ext>
            </a:extLst>
          </p:cNvPr>
          <p:cNvSpPr txBox="1"/>
          <p:nvPr/>
        </p:nvSpPr>
        <p:spPr>
          <a:xfrm>
            <a:off x="997590" y="3676476"/>
            <a:ext cx="10280709" cy="1200329"/>
          </a:xfrm>
          <a:prstGeom prst="rect">
            <a:avLst/>
          </a:prstGeom>
          <a:noFill/>
        </p:spPr>
        <p:txBody>
          <a:bodyPr wrap="square" rtlCol="0">
            <a:spAutoFit/>
          </a:bodyPr>
          <a:lstStyle/>
          <a:p>
            <a:r>
              <a:rPr lang="en-US" dirty="0">
                <a:solidFill>
                  <a:srgbClr val="006B71"/>
                </a:solidFill>
              </a:rPr>
              <a:t>Shadow Brokers code release was to be seen as a warning: "Retaliate for the D.N.C., and there are a lot more secrets, from the hackings of the State Department, the White House and the Pentagon, that might be spilled as well. One senior official compared it to the scene in </a:t>
            </a:r>
            <a:r>
              <a:rPr lang="en-US" dirty="0">
                <a:solidFill>
                  <a:srgbClr val="006B71"/>
                </a:solidFill>
                <a:hlinkClick r:id="rId2" tooltip="The Godfather">
                  <a:extLst>
                    <a:ext uri="{A12FA001-AC4F-418D-AE19-62706E023703}">
                      <ahyp:hlinkClr xmlns:ahyp="http://schemas.microsoft.com/office/drawing/2018/hyperlinkcolor" val="tx"/>
                    </a:ext>
                  </a:extLst>
                </a:hlinkClick>
              </a:rPr>
              <a:t>The Godfather</a:t>
            </a:r>
            <a:r>
              <a:rPr lang="en-US" dirty="0">
                <a:solidFill>
                  <a:srgbClr val="006B71"/>
                </a:solidFill>
              </a:rPr>
              <a:t> where the head of a favorite horse is left in a bed, as a warning."</a:t>
            </a:r>
          </a:p>
        </p:txBody>
      </p:sp>
    </p:spTree>
    <p:extLst>
      <p:ext uri="{BB962C8B-B14F-4D97-AF65-F5344CB8AC3E}">
        <p14:creationId xmlns:p14="http://schemas.microsoft.com/office/powerpoint/2010/main" val="2719083299"/>
      </p:ext>
    </p:extLst>
  </p:cSld>
  <p:clrMapOvr>
    <a:masterClrMapping/>
  </p:clrMapOvr>
</p:sld>
</file>

<file path=ppt/theme/theme1.xml><?xml version="1.0" encoding="utf-8"?>
<a:theme xmlns:a="http://schemas.openxmlformats.org/drawingml/2006/main" name="JMTTG">
  <a:themeElements>
    <a:clrScheme name="Custom 1">
      <a:dk1>
        <a:sysClr val="windowText" lastClr="000000"/>
      </a:dk1>
      <a:lt1>
        <a:sysClr val="window" lastClr="FFFFFF"/>
      </a:lt1>
      <a:dk2>
        <a:srgbClr val="012539"/>
      </a:dk2>
      <a:lt2>
        <a:srgbClr val="E7E6E6"/>
      </a:lt2>
      <a:accent1>
        <a:srgbClr val="012539"/>
      </a:accent1>
      <a:accent2>
        <a:srgbClr val="8AC53F"/>
      </a:accent2>
      <a:accent3>
        <a:srgbClr val="528F60"/>
      </a:accent3>
      <a:accent4>
        <a:srgbClr val="0A4060"/>
      </a:accent4>
      <a:accent5>
        <a:srgbClr val="006B71"/>
      </a:accent5>
      <a:accent6>
        <a:srgbClr val="70AD47"/>
      </a:accent6>
      <a:hlink>
        <a:srgbClr val="006B71"/>
      </a:hlink>
      <a:folHlink>
        <a:srgbClr val="8AC53F"/>
      </a:folHlink>
    </a:clrScheme>
    <a:fontScheme name="JMT Century Gothic">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cap="rnd">
          <a:solidFill>
            <a:schemeClr val="accent5"/>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JMTTG" id="{951D8D6A-8103-4F43-B1BC-C4B7937AF101}" vid="{0A67ED4C-6E6D-403C-ABFF-9DD421A6FC9B}"/>
    </a:ext>
  </a:extLst>
</a:theme>
</file>

<file path=docProps/app.xml><?xml version="1.0" encoding="utf-8"?>
<Properties xmlns="http://schemas.openxmlformats.org/officeDocument/2006/extended-properties" xmlns:vt="http://schemas.openxmlformats.org/officeDocument/2006/docPropsVTypes">
  <Template/>
  <TotalTime>22943</TotalTime>
  <Words>1585</Words>
  <Application>Microsoft Office PowerPoint</Application>
  <PresentationFormat>Widescreen</PresentationFormat>
  <Paragraphs>289</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Century</vt:lpstr>
      <vt:lpstr>Century Gothic</vt:lpstr>
      <vt:lpstr>JMTTG</vt:lpstr>
      <vt:lpstr>Emerging Technology Meetup # 3:     The Internet of things (IoT)</vt:lpstr>
      <vt:lpstr>Timeline</vt:lpstr>
      <vt:lpstr>Motivations</vt:lpstr>
      <vt:lpstr>PowerPoint Presentation</vt:lpstr>
      <vt:lpstr>Examples of IoT</vt:lpstr>
      <vt:lpstr>Historical Background</vt:lpstr>
      <vt:lpstr>Historical Background, cont.</vt:lpstr>
      <vt:lpstr>Disruption: Merging OT and IT</vt:lpstr>
      <vt:lpstr>OT Security Paranoia?  Think again…</vt:lpstr>
      <vt:lpstr>Acronymn Soup: Protocols and Data Formats</vt:lpstr>
      <vt:lpstr>IoT (Hubs) Cloud Gateways on the Scene</vt:lpstr>
      <vt:lpstr>IoT Hubs: Reference Architecture(s)</vt:lpstr>
      <vt:lpstr>Reference Architectures</vt:lpstr>
      <vt:lpstr>Digital Twin</vt:lpstr>
      <vt:lpstr>Digital Twins: examples</vt:lpstr>
      <vt:lpstr>Digital Twin: cont.</vt:lpstr>
      <vt:lpstr>Digital Twin: Provisioning</vt:lpstr>
      <vt:lpstr>Convergence with Emerging Tech</vt:lpstr>
      <vt:lpstr>Demonstrations</vt:lpstr>
      <vt:lpstr>Next Steps: Meetup Challenge</vt:lpstr>
      <vt:lpstr>Picking a ML Paradigm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Definitions</dc:title>
  <dc:creator>Keller, Karl</dc:creator>
  <cp:lastModifiedBy>Keller, Karl</cp:lastModifiedBy>
  <cp:revision>182</cp:revision>
  <dcterms:created xsi:type="dcterms:W3CDTF">2019-01-08T13:12:39Z</dcterms:created>
  <dcterms:modified xsi:type="dcterms:W3CDTF">2019-06-19T15:53:01Z</dcterms:modified>
</cp:coreProperties>
</file>